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3" r:id="rId4"/>
    <p:sldMasterId id="2147483676" r:id="rId5"/>
  </p:sldMasterIdLst>
  <p:notesMasterIdLst>
    <p:notesMasterId r:id="rId17"/>
  </p:notesMasterIdLst>
  <p:sldIdLst>
    <p:sldId id="256" r:id="rId6"/>
    <p:sldId id="319" r:id="rId7"/>
    <p:sldId id="277" r:id="rId8"/>
    <p:sldId id="272" r:id="rId9"/>
    <p:sldId id="262" r:id="rId10"/>
    <p:sldId id="263" r:id="rId11"/>
    <p:sldId id="264" r:id="rId12"/>
    <p:sldId id="261" r:id="rId13"/>
    <p:sldId id="298" r:id="rId14"/>
    <p:sldId id="348" r:id="rId15"/>
    <p:sldId id="301" r:id="rId16"/>
    <p:sldId id="322" r:id="rId18"/>
    <p:sldId id="321" r:id="rId19"/>
    <p:sldId id="258" r:id="rId20"/>
    <p:sldId id="259" r:id="rId21"/>
    <p:sldId id="349" r:id="rId22"/>
    <p:sldId id="270" r:id="rId23"/>
    <p:sldId id="274" r:id="rId24"/>
    <p:sldId id="273" r:id="rId25"/>
    <p:sldId id="269" r:id="rId26"/>
    <p:sldId id="347" r:id="rId27"/>
    <p:sldId id="278" r:id="rId28"/>
    <p:sldId id="302" r:id="rId29"/>
    <p:sldId id="368" r:id="rId30"/>
    <p:sldId id="280" r:id="rId31"/>
    <p:sldId id="275" r:id="rId32"/>
    <p:sldId id="279" r:id="rId33"/>
    <p:sldId id="303" r:id="rId34"/>
    <p:sldId id="260" r:id="rId35"/>
    <p:sldId id="276" r:id="rId3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06EA"/>
    <a:srgbClr val="008FFA"/>
    <a:srgbClr val="D3C198"/>
    <a:srgbClr val="EDECDB"/>
    <a:srgbClr val="B63494"/>
    <a:srgbClr val="207630"/>
    <a:srgbClr val="2A862C"/>
    <a:srgbClr val="3CBE3F"/>
    <a:srgbClr val="FEA80E"/>
    <a:srgbClr val="F4F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0" autoAdjust="0"/>
    <p:restoredTop sz="94660"/>
  </p:normalViewPr>
  <p:slideViewPr>
    <p:cSldViewPr>
      <p:cViewPr varScale="1">
        <p:scale>
          <a:sx n="61" d="100"/>
          <a:sy n="61" d="100"/>
        </p:scale>
        <p:origin x="-846" y="-84"/>
      </p:cViewPr>
      <p:guideLst>
        <p:guide orient="horz" pos="2176"/>
        <p:guide pos="286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A841B5-0460-4B82-8204-472C78FE6FC7}" type="doc">
      <dgm:prSet loTypeId="urn:microsoft.com/office/officeart/2005/8/layout/gear1" loCatId="cycle" qsTypeId="urn:microsoft.com/office/officeart/2005/8/quickstyle/simple5" qsCatId="simple" csTypeId="urn:microsoft.com/office/officeart/2005/8/colors/colorful5" csCatId="colorful" phldr="1"/>
      <dgm:spPr/>
    </dgm:pt>
    <dgm:pt modelId="{A35A1880-BAE6-44FE-AA0C-F0649BC6A5B4}">
      <dgm:prSet phldrT="[Texto]"/>
      <dgm:spPr>
        <a:solidFill>
          <a:srgbClr val="B63494"/>
        </a:solidFill>
      </dgm:spPr>
      <dgm:t>
        <a:bodyPr/>
        <a:lstStyle/>
        <a:p>
          <a:endParaRPr lang="pt-BR" dirty="0"/>
        </a:p>
      </dgm:t>
    </dgm:pt>
    <dgm:pt modelId="{8C55B8CA-8234-4C50-BDE2-8085F28DAE2A}" cxnId="{B3D54E7B-ADCD-451E-A90E-C6F319A18292}" type="parTrans">
      <dgm:prSet/>
      <dgm:spPr/>
      <dgm:t>
        <a:bodyPr/>
        <a:lstStyle/>
        <a:p>
          <a:endParaRPr lang="pt-BR"/>
        </a:p>
      </dgm:t>
    </dgm:pt>
    <dgm:pt modelId="{432A62D7-EB6D-4D73-87E4-6376168B7609}" cxnId="{B3D54E7B-ADCD-451E-A90E-C6F319A18292}" type="sibTrans">
      <dgm:prSet/>
      <dgm:spPr>
        <a:solidFill>
          <a:srgbClr val="B63494"/>
        </a:solidFill>
      </dgm:spPr>
      <dgm:t>
        <a:bodyPr/>
        <a:lstStyle/>
        <a:p>
          <a:endParaRPr lang="pt-BR"/>
        </a:p>
      </dgm:t>
    </dgm:pt>
    <dgm:pt modelId="{F6BEAA32-B2E8-4B68-B8CB-B29D89C0400D}">
      <dgm:prSet phldrT="[Texto]" custT="1"/>
      <dgm:spPr/>
      <dgm:t>
        <a:bodyPr/>
        <a:lstStyle/>
        <a:p>
          <a:endParaRPr lang="pt-BR" sz="2100" b="1" dirty="0"/>
        </a:p>
      </dgm:t>
    </dgm:pt>
    <dgm:pt modelId="{9ACB61B8-09F6-4B38-B5D9-C23A85F8850B}" cxnId="{50679890-217B-420C-A92C-A0B109E2C35F}" type="parTrans">
      <dgm:prSet/>
      <dgm:spPr/>
      <dgm:t>
        <a:bodyPr/>
        <a:lstStyle/>
        <a:p>
          <a:endParaRPr lang="pt-BR"/>
        </a:p>
      </dgm:t>
    </dgm:pt>
    <dgm:pt modelId="{8FD347F0-AB13-4C65-94A3-8928548CE615}" cxnId="{50679890-217B-420C-A92C-A0B109E2C35F}" type="sibTrans">
      <dgm:prSet/>
      <dgm:spPr/>
      <dgm:t>
        <a:bodyPr/>
        <a:lstStyle/>
        <a:p>
          <a:endParaRPr lang="pt-BR"/>
        </a:p>
      </dgm:t>
    </dgm:pt>
    <dgm:pt modelId="{05439309-DCFA-417D-B40C-FC4E7A834867}">
      <dgm:prSet phldrT="[Texto]" custT="1"/>
      <dgm:spPr/>
      <dgm:t>
        <a:bodyPr/>
        <a:lstStyle/>
        <a:p>
          <a:endParaRPr lang="pt-BR" sz="2400" b="1" dirty="0"/>
        </a:p>
      </dgm:t>
    </dgm:pt>
    <dgm:pt modelId="{25EBFB99-6F48-468E-90E0-3425E7BB7CAF}" cxnId="{FD7DA14E-D5FA-46B6-A1BB-F132316C366B}" type="parTrans">
      <dgm:prSet/>
      <dgm:spPr/>
      <dgm:t>
        <a:bodyPr/>
        <a:lstStyle/>
        <a:p>
          <a:endParaRPr lang="pt-BR"/>
        </a:p>
      </dgm:t>
    </dgm:pt>
    <dgm:pt modelId="{7E6B7B97-4202-42EC-8C28-C0177A2B456F}" cxnId="{FD7DA14E-D5FA-46B6-A1BB-F132316C366B}" type="sibTrans">
      <dgm:prSet/>
      <dgm:spPr/>
      <dgm:t>
        <a:bodyPr/>
        <a:lstStyle/>
        <a:p>
          <a:endParaRPr lang="pt-BR"/>
        </a:p>
      </dgm:t>
    </dgm:pt>
    <dgm:pt modelId="{44D2FA04-636F-46B6-897F-195F7364610F}" type="pres">
      <dgm:prSet presAssocID="{FCA841B5-0460-4B82-8204-472C78FE6FC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3D7FA46-70A8-4F86-AA50-2EC0BA02A72E}" type="pres">
      <dgm:prSet presAssocID="{A35A1880-BAE6-44FE-AA0C-F0649BC6A5B4}" presName="gear1" presStyleLbl="node1" presStyleIdx="0" presStyleCnt="3">
        <dgm:presLayoutVars>
          <dgm:chMax val="1"/>
          <dgm:bulletEnabled val="1"/>
        </dgm:presLayoutVars>
      </dgm:prSet>
      <dgm:spPr/>
    </dgm:pt>
    <dgm:pt modelId="{4FB50B4E-7989-4517-B4BD-F4601B7E858E}" type="pres">
      <dgm:prSet presAssocID="{A35A1880-BAE6-44FE-AA0C-F0649BC6A5B4}" presName="gear1srcNode" presStyleLbl="node1" presStyleIdx="0" presStyleCnt="3"/>
      <dgm:spPr/>
    </dgm:pt>
    <dgm:pt modelId="{4D739415-85F0-43DE-B13F-1D13A1B750EA}" type="pres">
      <dgm:prSet presAssocID="{A35A1880-BAE6-44FE-AA0C-F0649BC6A5B4}" presName="gear1dstNode" presStyleLbl="node1" presStyleIdx="0" presStyleCnt="3"/>
      <dgm:spPr/>
    </dgm:pt>
    <dgm:pt modelId="{DA62C040-0593-478D-81B6-BF6CDD1CB7C4}" type="pres">
      <dgm:prSet presAssocID="{F6BEAA32-B2E8-4B68-B8CB-B29D89C0400D}" presName="gear2" presStyleLbl="node1" presStyleIdx="1" presStyleCnt="3">
        <dgm:presLayoutVars>
          <dgm:chMax val="1"/>
          <dgm:bulletEnabled val="1"/>
        </dgm:presLayoutVars>
      </dgm:prSet>
      <dgm:spPr/>
    </dgm:pt>
    <dgm:pt modelId="{B4905813-7900-49FB-92FF-CDFF5F2AC688}" type="pres">
      <dgm:prSet presAssocID="{F6BEAA32-B2E8-4B68-B8CB-B29D89C0400D}" presName="gear2srcNode" presStyleLbl="node1" presStyleIdx="1" presStyleCnt="3"/>
      <dgm:spPr/>
    </dgm:pt>
    <dgm:pt modelId="{9FEDC8BA-F7B3-4E25-897A-8025A9F4EF64}" type="pres">
      <dgm:prSet presAssocID="{F6BEAA32-B2E8-4B68-B8CB-B29D89C0400D}" presName="gear2dstNode" presStyleLbl="node1" presStyleIdx="1" presStyleCnt="3"/>
      <dgm:spPr/>
    </dgm:pt>
    <dgm:pt modelId="{1E71200A-88DC-43C4-BB0D-CA8CF6BF10D6}" type="pres">
      <dgm:prSet presAssocID="{05439309-DCFA-417D-B40C-FC4E7A834867}" presName="gear3" presStyleLbl="node1" presStyleIdx="2" presStyleCnt="3" custScaleX="112913" custScaleY="116476"/>
      <dgm:spPr/>
    </dgm:pt>
    <dgm:pt modelId="{F082FAB8-E737-49DA-B9A5-0EE66C92FEBA}" type="pres">
      <dgm:prSet presAssocID="{05439309-DCFA-417D-B40C-FC4E7A834867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D37E6E87-DC9A-4DE5-AD8F-24F849DF289A}" type="pres">
      <dgm:prSet presAssocID="{05439309-DCFA-417D-B40C-FC4E7A834867}" presName="gear3srcNode" presStyleLbl="node1" presStyleIdx="2" presStyleCnt="3"/>
      <dgm:spPr/>
    </dgm:pt>
    <dgm:pt modelId="{3E78041E-AB45-4C61-BA03-75B88984115F}" type="pres">
      <dgm:prSet presAssocID="{05439309-DCFA-417D-B40C-FC4E7A834867}" presName="gear3dstNode" presStyleLbl="node1" presStyleIdx="2" presStyleCnt="3"/>
      <dgm:spPr/>
    </dgm:pt>
    <dgm:pt modelId="{7A86FD9F-2475-48DD-AF3B-E4FB9FDBB034}" type="pres">
      <dgm:prSet presAssocID="{432A62D7-EB6D-4D73-87E4-6376168B7609}" presName="connector1" presStyleLbl="sibTrans2D1" presStyleIdx="0" presStyleCnt="3"/>
      <dgm:spPr/>
    </dgm:pt>
    <dgm:pt modelId="{9DA6404E-4D2B-42FC-B2FD-D11575646DB8}" type="pres">
      <dgm:prSet presAssocID="{8FD347F0-AB13-4C65-94A3-8928548CE615}" presName="connector2" presStyleLbl="sibTrans2D1" presStyleIdx="1" presStyleCnt="3"/>
      <dgm:spPr/>
    </dgm:pt>
    <dgm:pt modelId="{8B802ACB-EA28-456E-9CB4-954E3F76D8DB}" type="pres">
      <dgm:prSet presAssocID="{7E6B7B97-4202-42EC-8C28-C0177A2B456F}" presName="connector3" presStyleLbl="sibTrans2D1" presStyleIdx="2" presStyleCnt="3"/>
      <dgm:spPr/>
    </dgm:pt>
  </dgm:ptLst>
  <dgm:cxnLst>
    <dgm:cxn modelId="{5AFD4E9B-CBE6-4396-ABC8-7C9F617F5A3E}" type="presOf" srcId="{432A62D7-EB6D-4D73-87E4-6376168B7609}" destId="{7A86FD9F-2475-48DD-AF3B-E4FB9FDBB034}" srcOrd="0" destOrd="0" presId="urn:microsoft.com/office/officeart/2005/8/layout/gear1"/>
    <dgm:cxn modelId="{F0FD295E-5C04-492C-991D-3E33B494AC54}" type="presOf" srcId="{05439309-DCFA-417D-B40C-FC4E7A834867}" destId="{1E71200A-88DC-43C4-BB0D-CA8CF6BF10D6}" srcOrd="0" destOrd="0" presId="urn:microsoft.com/office/officeart/2005/8/layout/gear1"/>
    <dgm:cxn modelId="{50679890-217B-420C-A92C-A0B109E2C35F}" srcId="{FCA841B5-0460-4B82-8204-472C78FE6FC7}" destId="{F6BEAA32-B2E8-4B68-B8CB-B29D89C0400D}" srcOrd="1" destOrd="0" parTransId="{9ACB61B8-09F6-4B38-B5D9-C23A85F8850B}" sibTransId="{8FD347F0-AB13-4C65-94A3-8928548CE615}"/>
    <dgm:cxn modelId="{D4689187-5C1D-4645-98E3-C7040B49BA5E}" type="presOf" srcId="{A35A1880-BAE6-44FE-AA0C-F0649BC6A5B4}" destId="{4FB50B4E-7989-4517-B4BD-F4601B7E858E}" srcOrd="1" destOrd="0" presId="urn:microsoft.com/office/officeart/2005/8/layout/gear1"/>
    <dgm:cxn modelId="{3E81F233-0971-4C00-BA27-EA6AA9FED47A}" type="presOf" srcId="{A35A1880-BAE6-44FE-AA0C-F0649BC6A5B4}" destId="{F3D7FA46-70A8-4F86-AA50-2EC0BA02A72E}" srcOrd="0" destOrd="0" presId="urn:microsoft.com/office/officeart/2005/8/layout/gear1"/>
    <dgm:cxn modelId="{A128A01D-805F-4209-B5C0-490DC41A5477}" type="presOf" srcId="{F6BEAA32-B2E8-4B68-B8CB-B29D89C0400D}" destId="{B4905813-7900-49FB-92FF-CDFF5F2AC688}" srcOrd="1" destOrd="0" presId="urn:microsoft.com/office/officeart/2005/8/layout/gear1"/>
    <dgm:cxn modelId="{DD6539C0-9FAF-495E-975F-1FC59FB0A15F}" type="presOf" srcId="{A35A1880-BAE6-44FE-AA0C-F0649BC6A5B4}" destId="{4D739415-85F0-43DE-B13F-1D13A1B750EA}" srcOrd="2" destOrd="0" presId="urn:microsoft.com/office/officeart/2005/8/layout/gear1"/>
    <dgm:cxn modelId="{2D2626BF-17DE-40AF-8CBE-447F6C56C18A}" type="presOf" srcId="{8FD347F0-AB13-4C65-94A3-8928548CE615}" destId="{9DA6404E-4D2B-42FC-B2FD-D11575646DB8}" srcOrd="0" destOrd="0" presId="urn:microsoft.com/office/officeart/2005/8/layout/gear1"/>
    <dgm:cxn modelId="{9042280B-3D57-4795-8073-A85462C8C52E}" type="presOf" srcId="{7E6B7B97-4202-42EC-8C28-C0177A2B456F}" destId="{8B802ACB-EA28-456E-9CB4-954E3F76D8DB}" srcOrd="0" destOrd="0" presId="urn:microsoft.com/office/officeart/2005/8/layout/gear1"/>
    <dgm:cxn modelId="{B3D54E7B-ADCD-451E-A90E-C6F319A18292}" srcId="{FCA841B5-0460-4B82-8204-472C78FE6FC7}" destId="{A35A1880-BAE6-44FE-AA0C-F0649BC6A5B4}" srcOrd="0" destOrd="0" parTransId="{8C55B8CA-8234-4C50-BDE2-8085F28DAE2A}" sibTransId="{432A62D7-EB6D-4D73-87E4-6376168B7609}"/>
    <dgm:cxn modelId="{39B82110-3560-4A6A-84C3-53CBE1B15D5E}" type="presOf" srcId="{05439309-DCFA-417D-B40C-FC4E7A834867}" destId="{D37E6E87-DC9A-4DE5-AD8F-24F849DF289A}" srcOrd="2" destOrd="0" presId="urn:microsoft.com/office/officeart/2005/8/layout/gear1"/>
    <dgm:cxn modelId="{4E77F889-8747-4A55-B011-A8DBD2D5B120}" type="presOf" srcId="{FCA841B5-0460-4B82-8204-472C78FE6FC7}" destId="{44D2FA04-636F-46B6-897F-195F7364610F}" srcOrd="0" destOrd="0" presId="urn:microsoft.com/office/officeart/2005/8/layout/gear1"/>
    <dgm:cxn modelId="{7AE7B9B5-D4E9-480F-9554-A01372C9E298}" type="presOf" srcId="{05439309-DCFA-417D-B40C-FC4E7A834867}" destId="{3E78041E-AB45-4C61-BA03-75B88984115F}" srcOrd="3" destOrd="0" presId="urn:microsoft.com/office/officeart/2005/8/layout/gear1"/>
    <dgm:cxn modelId="{4EB5EF3E-7329-49DA-81BE-EAD13E41A46F}" type="presOf" srcId="{05439309-DCFA-417D-B40C-FC4E7A834867}" destId="{F082FAB8-E737-49DA-B9A5-0EE66C92FEBA}" srcOrd="1" destOrd="0" presId="urn:microsoft.com/office/officeart/2005/8/layout/gear1"/>
    <dgm:cxn modelId="{FD7DA14E-D5FA-46B6-A1BB-F132316C366B}" srcId="{FCA841B5-0460-4B82-8204-472C78FE6FC7}" destId="{05439309-DCFA-417D-B40C-FC4E7A834867}" srcOrd="2" destOrd="0" parTransId="{25EBFB99-6F48-468E-90E0-3425E7BB7CAF}" sibTransId="{7E6B7B97-4202-42EC-8C28-C0177A2B456F}"/>
    <dgm:cxn modelId="{7624DB6E-84F2-4AD7-92EE-97762E159428}" type="presOf" srcId="{F6BEAA32-B2E8-4B68-B8CB-B29D89C0400D}" destId="{DA62C040-0593-478D-81B6-BF6CDD1CB7C4}" srcOrd="0" destOrd="0" presId="urn:microsoft.com/office/officeart/2005/8/layout/gear1"/>
    <dgm:cxn modelId="{12255C5C-8B7C-4A86-9D9A-07F2C9C4D62E}" type="presOf" srcId="{F6BEAA32-B2E8-4B68-B8CB-B29D89C0400D}" destId="{9FEDC8BA-F7B3-4E25-897A-8025A9F4EF64}" srcOrd="2" destOrd="0" presId="urn:microsoft.com/office/officeart/2005/8/layout/gear1"/>
    <dgm:cxn modelId="{CE9C916F-E17A-4BBE-BDEA-899F6E9BC097}" type="presParOf" srcId="{44D2FA04-636F-46B6-897F-195F7364610F}" destId="{F3D7FA46-70A8-4F86-AA50-2EC0BA02A72E}" srcOrd="0" destOrd="0" presId="urn:microsoft.com/office/officeart/2005/8/layout/gear1"/>
    <dgm:cxn modelId="{336AF02B-F524-4ABF-BC28-ED577368F8FC}" type="presParOf" srcId="{44D2FA04-636F-46B6-897F-195F7364610F}" destId="{4FB50B4E-7989-4517-B4BD-F4601B7E858E}" srcOrd="1" destOrd="0" presId="urn:microsoft.com/office/officeart/2005/8/layout/gear1"/>
    <dgm:cxn modelId="{E540CD44-63F8-4EE7-B521-5C859DDDF3AE}" type="presParOf" srcId="{44D2FA04-636F-46B6-897F-195F7364610F}" destId="{4D739415-85F0-43DE-B13F-1D13A1B750EA}" srcOrd="2" destOrd="0" presId="urn:microsoft.com/office/officeart/2005/8/layout/gear1"/>
    <dgm:cxn modelId="{B7186F22-4B78-47C9-B53D-9659289C6A17}" type="presParOf" srcId="{44D2FA04-636F-46B6-897F-195F7364610F}" destId="{DA62C040-0593-478D-81B6-BF6CDD1CB7C4}" srcOrd="3" destOrd="0" presId="urn:microsoft.com/office/officeart/2005/8/layout/gear1"/>
    <dgm:cxn modelId="{A3253D5B-CEF5-4D20-91DA-E37D90A1C9DB}" type="presParOf" srcId="{44D2FA04-636F-46B6-897F-195F7364610F}" destId="{B4905813-7900-49FB-92FF-CDFF5F2AC688}" srcOrd="4" destOrd="0" presId="urn:microsoft.com/office/officeart/2005/8/layout/gear1"/>
    <dgm:cxn modelId="{A5600973-88FA-4DD6-8DED-37BF2D0B968E}" type="presParOf" srcId="{44D2FA04-636F-46B6-897F-195F7364610F}" destId="{9FEDC8BA-F7B3-4E25-897A-8025A9F4EF64}" srcOrd="5" destOrd="0" presId="urn:microsoft.com/office/officeart/2005/8/layout/gear1"/>
    <dgm:cxn modelId="{D33A2276-5CD1-4B05-A490-3C6B213E3782}" type="presParOf" srcId="{44D2FA04-636F-46B6-897F-195F7364610F}" destId="{1E71200A-88DC-43C4-BB0D-CA8CF6BF10D6}" srcOrd="6" destOrd="0" presId="urn:microsoft.com/office/officeart/2005/8/layout/gear1"/>
    <dgm:cxn modelId="{B6830F60-943B-4393-9241-5E6370458621}" type="presParOf" srcId="{44D2FA04-636F-46B6-897F-195F7364610F}" destId="{F082FAB8-E737-49DA-B9A5-0EE66C92FEBA}" srcOrd="7" destOrd="0" presId="urn:microsoft.com/office/officeart/2005/8/layout/gear1"/>
    <dgm:cxn modelId="{3EC3D379-335B-4567-8D2C-49A2E3266077}" type="presParOf" srcId="{44D2FA04-636F-46B6-897F-195F7364610F}" destId="{D37E6E87-DC9A-4DE5-AD8F-24F849DF289A}" srcOrd="8" destOrd="0" presId="urn:microsoft.com/office/officeart/2005/8/layout/gear1"/>
    <dgm:cxn modelId="{E26C8730-D0BA-447E-8032-08812EEAE4D3}" type="presParOf" srcId="{44D2FA04-636F-46B6-897F-195F7364610F}" destId="{3E78041E-AB45-4C61-BA03-75B88984115F}" srcOrd="9" destOrd="0" presId="urn:microsoft.com/office/officeart/2005/8/layout/gear1"/>
    <dgm:cxn modelId="{0E0C038E-D7C7-48D2-9412-722924B89EFC}" type="presParOf" srcId="{44D2FA04-636F-46B6-897F-195F7364610F}" destId="{7A86FD9F-2475-48DD-AF3B-E4FB9FDBB034}" srcOrd="10" destOrd="0" presId="urn:microsoft.com/office/officeart/2005/8/layout/gear1"/>
    <dgm:cxn modelId="{89C74205-C8ED-4441-B915-6BD5AD872128}" type="presParOf" srcId="{44D2FA04-636F-46B6-897F-195F7364610F}" destId="{9DA6404E-4D2B-42FC-B2FD-D11575646DB8}" srcOrd="11" destOrd="0" presId="urn:microsoft.com/office/officeart/2005/8/layout/gear1"/>
    <dgm:cxn modelId="{77D08527-5A24-48D0-A2A1-0019F5063CDE}" type="presParOf" srcId="{44D2FA04-636F-46B6-897F-195F7364610F}" destId="{8B802ACB-EA28-456E-9CB4-954E3F76D8D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D7FA46-70A8-4F86-AA50-2EC0BA02A72E}">
      <dsp:nvSpPr>
        <dsp:cNvPr id="0" name=""/>
        <dsp:cNvSpPr/>
      </dsp:nvSpPr>
      <dsp:spPr>
        <a:xfrm>
          <a:off x="3366628" y="2367909"/>
          <a:ext cx="2772308" cy="2772308"/>
        </a:xfrm>
        <a:prstGeom prst="gear9">
          <a:avLst/>
        </a:prstGeom>
        <a:solidFill>
          <a:srgbClr val="B6349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500" kern="1200" dirty="0"/>
        </a:p>
      </dsp:txBody>
      <dsp:txXfrm>
        <a:off x="3366628" y="2367909"/>
        <a:ext cx="2772308" cy="2772308"/>
      </dsp:txXfrm>
    </dsp:sp>
    <dsp:sp modelId="{DA62C040-0593-478D-81B6-BF6CDD1CB7C4}">
      <dsp:nvSpPr>
        <dsp:cNvPr id="0" name=""/>
        <dsp:cNvSpPr/>
      </dsp:nvSpPr>
      <dsp:spPr>
        <a:xfrm>
          <a:off x="1753648" y="1712637"/>
          <a:ext cx="2016224" cy="2016224"/>
        </a:xfrm>
        <a:prstGeom prst="gear6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100" b="1" kern="1200" dirty="0"/>
        </a:p>
      </dsp:txBody>
      <dsp:txXfrm>
        <a:off x="1753648" y="1712637"/>
        <a:ext cx="2016224" cy="2016224"/>
      </dsp:txXfrm>
    </dsp:sp>
    <dsp:sp modelId="{1E71200A-88DC-43C4-BB0D-CA8CF6BF10D6}">
      <dsp:nvSpPr>
        <dsp:cNvPr id="0" name=""/>
        <dsp:cNvSpPr/>
      </dsp:nvSpPr>
      <dsp:spPr>
        <a:xfrm rot="20700000">
          <a:off x="2768274" y="146025"/>
          <a:ext cx="2204819" cy="2326732"/>
        </a:xfrm>
        <a:prstGeom prst="gear6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b="1" kern="1200" dirty="0"/>
        </a:p>
      </dsp:txBody>
      <dsp:txXfrm>
        <a:off x="3244624" y="663577"/>
        <a:ext cx="1252118" cy="1291629"/>
      </dsp:txXfrm>
    </dsp:sp>
    <dsp:sp modelId="{7A86FD9F-2475-48DD-AF3B-E4FB9FDBB034}">
      <dsp:nvSpPr>
        <dsp:cNvPr id="0" name=""/>
        <dsp:cNvSpPr/>
      </dsp:nvSpPr>
      <dsp:spPr>
        <a:xfrm>
          <a:off x="3162857" y="1944205"/>
          <a:ext cx="3548554" cy="3548554"/>
        </a:xfrm>
        <a:prstGeom prst="circularArrow">
          <a:avLst>
            <a:gd name="adj1" fmla="val 4687"/>
            <a:gd name="adj2" fmla="val 299029"/>
            <a:gd name="adj3" fmla="val 2533241"/>
            <a:gd name="adj4" fmla="val 15824971"/>
            <a:gd name="adj5" fmla="val 5469"/>
          </a:avLst>
        </a:prstGeom>
        <a:solidFill>
          <a:srgbClr val="B6349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DA6404E-4D2B-42FC-B2FD-D11575646DB8}">
      <dsp:nvSpPr>
        <dsp:cNvPr id="0" name=""/>
        <dsp:cNvSpPr/>
      </dsp:nvSpPr>
      <dsp:spPr>
        <a:xfrm>
          <a:off x="1396579" y="1262891"/>
          <a:ext cx="2578246" cy="257824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B802ACB-EA28-456E-9CB4-954E3F76D8DB}">
      <dsp:nvSpPr>
        <dsp:cNvPr id="0" name=""/>
        <dsp:cNvSpPr/>
      </dsp:nvSpPr>
      <dsp:spPr>
        <a:xfrm>
          <a:off x="2425989" y="-114689"/>
          <a:ext cx="2779868" cy="277986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type="gear6" r:blip="" rot="-15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0B395-2DD1-4E0C-AD7F-C33E717CE14B}" type="datetimeFigureOut">
              <a:rPr lang="pt-BR" smtClean="0"/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66332-D461-43D9-A1C1-8FF0295CCEC5}" type="slidenum">
              <a:rPr lang="pt-BR" smtClean="0"/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/>
          <p:nvPr>
            <p:ph type="sldImg" idx="2"/>
          </p:nvPr>
        </p:nvSpPr>
        <p:spPr/>
      </p:sp>
      <p:sp>
        <p:nvSpPr>
          <p:cNvPr id="3" name="Espaço Reservado para Texto 2"/>
          <p:cNvSpPr/>
          <p:nvPr>
            <p:ph type="body" idx="3"/>
          </p:nvPr>
        </p:nvSpPr>
        <p:spPr/>
        <p:txBody>
          <a:bodyPr/>
          <a:p>
            <a:endParaRPr lang="pt-B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8D46E-E974-4A57-B1DE-426671EF2FBA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/>
          <p:nvPr>
            <p:ph type="sldImg" idx="2"/>
          </p:nvPr>
        </p:nvSpPr>
        <p:spPr/>
      </p:sp>
      <p:sp>
        <p:nvSpPr>
          <p:cNvPr id="3" name="Espaço Reservado para Texto 2"/>
          <p:cNvSpPr/>
          <p:nvPr>
            <p:ph type="body" idx="3"/>
          </p:nvPr>
        </p:nvSpPr>
        <p:spPr/>
        <p:txBody>
          <a:bodyPr/>
          <a:p>
            <a:endParaRPr lang="pt-B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69DB-2636-429C-9D5D-68795E31BE20}" type="datetimeFigureOut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CAA1-AFBE-481F-9004-DD753DEF79C9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69DB-2636-429C-9D5D-68795E31BE20}" type="datetimeFigureOut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CAA1-AFBE-481F-9004-DD753DEF79C9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69DB-2636-429C-9D5D-68795E31BE20}" type="datetimeFigureOut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CAA1-AFBE-481F-9004-DD753DEF79C9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FCE53-E0C8-460F-B599-2F7578C799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60C25-01BD-489E-91DB-D1FDEF50E6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4A51-10B2-433A-ADB8-406F392DA8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3F59-1630-4D8F-A124-436A6BF89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4A51-10B2-433A-ADB8-406F392DA8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3F59-1630-4D8F-A124-436A6BF89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4A51-10B2-433A-ADB8-406F392DA8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3F59-1630-4D8F-A124-436A6BF89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4A51-10B2-433A-ADB8-406F392DA8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3F59-1630-4D8F-A124-436A6BF89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4A51-10B2-433A-ADB8-406F392DA8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3F59-1630-4D8F-A124-436A6BF89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4A51-10B2-433A-ADB8-406F392DA8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3F59-1630-4D8F-A124-436A6BF89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69DB-2636-429C-9D5D-68795E31BE20}" type="datetimeFigureOut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CAA1-AFBE-481F-9004-DD753DEF79C9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4A51-10B2-433A-ADB8-406F392DA8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3F59-1630-4D8F-A124-436A6BF89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4A51-10B2-433A-ADB8-406F392DA8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3F59-1630-4D8F-A124-436A6BF89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4A51-10B2-433A-ADB8-406F392DA8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3F59-1630-4D8F-A124-436A6BF89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4A51-10B2-433A-ADB8-406F392DA8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3F59-1630-4D8F-A124-436A6BF89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4A51-10B2-433A-ADB8-406F392DA8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53F59-1630-4D8F-A124-436A6BF89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561"/>
            <a:ext cx="6858010" cy="2388021"/>
          </a:xfrm>
        </p:spPr>
        <p:txBody>
          <a:bodyPr anchor="b"/>
          <a:lstStyle>
            <a:lvl1pPr algn="ctr">
              <a:defRPr sz="3375"/>
            </a:lvl1pPr>
          </a:lstStyle>
          <a:p>
            <a:pPr fontAlgn="base"/>
            <a:r>
              <a:rPr lang="zh-CN" altLang="en-US" sz="337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673"/>
            <a:ext cx="6858010" cy="1656055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860" indent="0" algn="ctr">
              <a:buNone/>
              <a:defRPr sz="900"/>
            </a:lvl8pPr>
            <a:lvl9pPr marL="2058035" indent="0" algn="ctr">
              <a:buNone/>
              <a:defRPr sz="900"/>
            </a:lvl9pPr>
          </a:lstStyle>
          <a:p>
            <a:pPr fontAlgn="base"/>
            <a:r>
              <a:rPr lang="zh-CN" altLang="en-US" sz="1350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z="1050" strike="noStrike" noProof="1">
                <a:latin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z="1050" strike="noStrike" noProof="1">
                <a:latin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040"/>
            <a:ext cx="7886712" cy="2853240"/>
          </a:xfrm>
        </p:spPr>
        <p:txBody>
          <a:bodyPr anchor="b"/>
          <a:lstStyle>
            <a:lvl1pPr>
              <a:defRPr sz="3375"/>
            </a:lvl1pPr>
          </a:lstStyle>
          <a:p>
            <a:pPr fontAlgn="base"/>
            <a:r>
              <a:rPr lang="zh-CN" altLang="en-US" sz="337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90273"/>
            <a:ext cx="7886712" cy="1500452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86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80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35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z="1050" strike="noStrike" noProof="1">
                <a:latin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1600483"/>
            <a:ext cx="4032510" cy="452676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303" y="1600483"/>
            <a:ext cx="4032510" cy="4526761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z="1050" strike="noStrike" noProof="1">
                <a:latin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69DB-2636-429C-9D5D-68795E31BE20}" type="datetimeFigureOut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CAA1-AFBE-481F-9004-DD753DEF79C9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65189"/>
            <a:ext cx="7886712" cy="1325797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2" y="1778752"/>
            <a:ext cx="3655186" cy="824057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860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 fontAlgn="base"/>
            <a:r>
              <a:rPr lang="zh-CN" altLang="en-US" sz="15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2" y="2665849"/>
            <a:ext cx="3655186" cy="352490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11" y="1778752"/>
            <a:ext cx="3673187" cy="824057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860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 fontAlgn="base"/>
            <a:r>
              <a:rPr lang="zh-CN" altLang="en-US" sz="15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11" y="2665849"/>
            <a:ext cx="3673187" cy="3524907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z="1050" strike="noStrike" noProof="1">
                <a:latin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z="1050" strike="noStrike" noProof="1">
                <a:latin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z="1050" strike="noStrike" noProof="1">
                <a:latin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457281"/>
            <a:ext cx="2949182" cy="1600483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7" y="987599"/>
            <a:ext cx="4629157" cy="487448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57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12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12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2057763"/>
            <a:ext cx="2949182" cy="381226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860" indent="0">
              <a:buNone/>
              <a:defRPr sz="565"/>
            </a:lvl8pPr>
            <a:lvl9pPr marL="2058035" indent="0">
              <a:buNone/>
              <a:defRPr sz="56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z="1050" strike="noStrike" noProof="1">
                <a:latin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457281"/>
            <a:ext cx="3124016" cy="1600483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7" y="457281"/>
            <a:ext cx="4629157" cy="5404804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860" indent="0">
              <a:buNone/>
              <a:defRPr sz="1125"/>
            </a:lvl8pPr>
            <a:lvl9pPr marL="2058035" indent="0">
              <a:buNone/>
              <a:defRPr sz="112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2057763"/>
            <a:ext cx="3124016" cy="3812261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5875" indent="0">
              <a:buNone/>
              <a:defRPr sz="790"/>
            </a:lvl6pPr>
            <a:lvl7pPr marL="1543050" indent="0">
              <a:buNone/>
              <a:defRPr sz="790"/>
            </a:lvl7pPr>
            <a:lvl8pPr marL="1800860" indent="0">
              <a:buNone/>
              <a:defRPr sz="790"/>
            </a:lvl8pPr>
            <a:lvl9pPr marL="2058035" indent="0">
              <a:buNone/>
              <a:defRPr sz="790"/>
            </a:lvl9pPr>
          </a:lstStyle>
          <a:p>
            <a:pPr lvl="0" fontAlgn="base"/>
            <a:r>
              <a:rPr lang="zh-CN" altLang="en-US" sz="11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z="1050" strike="noStrike" noProof="1">
                <a:latin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z="1050" strike="noStrike" noProof="1">
                <a:latin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10" y="274687"/>
            <a:ext cx="2057403" cy="585255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274687"/>
            <a:ext cx="6052939" cy="585255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z="1050" strike="noStrike" noProof="1">
                <a:latin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69DB-2636-429C-9D5D-68795E31BE20}" type="datetimeFigureOut">
              <a:rPr lang="pt-BR" smtClean="0"/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CAA1-AFBE-481F-9004-DD753DEF79C9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69DB-2636-429C-9D5D-68795E31BE20}" type="datetimeFigureOut">
              <a:rPr lang="pt-BR" smtClean="0"/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CAA1-AFBE-481F-9004-DD753DEF79C9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69DB-2636-429C-9D5D-68795E31BE20}" type="datetimeFigureOut">
              <a:rPr lang="pt-BR" smtClean="0"/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CAA1-AFBE-481F-9004-DD753DEF79C9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69DB-2636-429C-9D5D-68795E31BE20}" type="datetimeFigureOut">
              <a:rPr lang="pt-BR" smtClean="0"/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CAA1-AFBE-481F-9004-DD753DEF79C9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69DB-2636-429C-9D5D-68795E31BE20}" type="datetimeFigureOut">
              <a:rPr lang="pt-BR" smtClean="0"/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CAA1-AFBE-481F-9004-DD753DEF79C9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969DB-2636-429C-9D5D-68795E31BE20}" type="datetimeFigureOut">
              <a:rPr lang="pt-BR" smtClean="0"/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CCAA1-AFBE-481F-9004-DD753DEF79C9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969DB-2636-429C-9D5D-68795E31BE20}" type="datetimeFigureOut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CCAA1-AFBE-481F-9004-DD753DEF79C9}" type="slidenum">
              <a:rPr lang="pt-BR" smtClean="0"/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97BF4A51-10B2-433A-ADB8-406F392DA8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8C253F59-1630-4D8F-A124-436A6BF89A1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标题 1025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099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7551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257175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14630"/>
            <a:r>
              <a:rPr lang="zh-CN" altLang="en-US"/>
              <a:t>第二级</a:t>
            </a:r>
            <a:endParaRPr lang="zh-CN" altLang="en-US"/>
          </a:p>
          <a:p>
            <a:pPr lvl="2" indent="-171450"/>
            <a:r>
              <a:rPr lang="zh-CN" altLang="en-US"/>
              <a:t>第三级</a:t>
            </a:r>
            <a:endParaRPr lang="zh-CN" altLang="en-US"/>
          </a:p>
          <a:p>
            <a:pPr lvl="3" indent="-171450"/>
            <a:r>
              <a:rPr lang="zh-CN" altLang="en-US"/>
              <a:t>第四级</a:t>
            </a:r>
            <a:endParaRPr lang="zh-CN" altLang="en-US"/>
          </a:p>
          <a:p>
            <a:pPr lvl="4" indent="-17145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6284"/>
            <a:ext cx="2133600" cy="476251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050">
                <a:ea typeface="Calibri" panose="020F0502020204030204" charset="0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6284"/>
            <a:ext cx="2895600" cy="476251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050">
                <a:ea typeface="Calibri" panose="020F0502020204030204" charset="0"/>
              </a:defRPr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6284"/>
            <a:ext cx="2133600" cy="476251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050">
                <a:ea typeface="Calibri" panose="020F0502020204030204" charset="0"/>
                <a:cs typeface="Calibri" panose="020F0502020204030204" charset="0"/>
              </a:defRPr>
            </a:lvl1pPr>
          </a:lstStyle>
          <a:p>
            <a:pPr lvl="0" fontAlgn="base"/>
            <a:fld id="{9A0DB2DC-4C9A-4742-B13C-FB6460FD3503}" type="slidenum">
              <a:rPr lang="zh-CN" sz="1050" strike="noStrike" noProof="1">
                <a:latin typeface="Arial" panose="020B0604020202020204" pitchFamily="34" charset="0"/>
              </a:rPr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hf sldNum="0" hdr="0" ftr="0" dt="0"/>
  <p:txStyles>
    <p:titleStyle>
      <a:lvl1pPr marL="0" lvl="0" indent="0" algn="ctr" defTabSz="6858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None/>
        <a:defRPr sz="3300" b="0" i="0" u="none" kern="1200" baseline="0">
          <a:solidFill>
            <a:schemeClr val="tx2"/>
          </a:solidFill>
          <a:latin typeface="+mj-lt"/>
          <a:ea typeface="Calibri" panose="020F0502020204030204" charset="0"/>
          <a:cs typeface="+mj-cs"/>
        </a:defRPr>
      </a:lvl1pPr>
    </p:titleStyle>
    <p:bodyStyle>
      <a:lvl1pPr marL="257175" lvl="0" indent="-256540" algn="l" defTabSz="685800" eaLnBrk="1" fontAlgn="base" latinLnBrk="0" hangingPunct="1"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Calibri" panose="020F0502020204030204" charset="0"/>
          <a:cs typeface="+mn-cs"/>
        </a:defRPr>
      </a:lvl1pPr>
      <a:lvl2pPr marL="557530" lvl="1" indent="-213995" algn="l" defTabSz="685800" eaLnBrk="1" fontAlgn="base" latinLnBrk="0" hangingPunct="1"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Calibri" panose="020F0502020204030204" charset="0"/>
          <a:cs typeface="+mn-cs"/>
        </a:defRPr>
      </a:lvl2pPr>
      <a:lvl3pPr marL="857250" lvl="2" indent="-170815" algn="l" defTabSz="685800" eaLnBrk="1" fontAlgn="base" latinLnBrk="0" hangingPunct="1"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Calibri" panose="020F0502020204030204" charset="0"/>
          <a:cs typeface="+mn-cs"/>
        </a:defRPr>
      </a:lvl3pPr>
      <a:lvl4pPr marL="1200150" lvl="3" indent="-170815" algn="l" defTabSz="685800" eaLnBrk="1" fontAlgn="base" latinLnBrk="0" hangingPunct="1"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Calibri" panose="020F0502020204030204" charset="0"/>
          <a:cs typeface="+mn-cs"/>
        </a:defRPr>
      </a:lvl4pPr>
      <a:lvl5pPr marL="1543050" lvl="4" indent="-170815" algn="l" defTabSz="685800" eaLnBrk="1" fontAlgn="base" latinLnBrk="0" hangingPunct="1"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Calibri" panose="020F0502020204030204" charset="0"/>
          <a:cs typeface="+mn-cs"/>
        </a:defRPr>
      </a:lvl5pPr>
      <a:lvl6pPr marL="1886585" lvl="5" indent="-170815" algn="l" defTabSz="685800" eaLnBrk="1" fontAlgn="base" latinLnBrk="0" hangingPunct="1"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9485" lvl="6" indent="-170815" algn="l" defTabSz="685800" eaLnBrk="1" fontAlgn="base" latinLnBrk="0" hangingPunct="1"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2385" lvl="7" indent="-170815" algn="l" defTabSz="685800" eaLnBrk="1" fontAlgn="base" latinLnBrk="0" hangingPunct="1"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5285" lvl="8" indent="-170815" algn="l" defTabSz="685800" eaLnBrk="1" fontAlgn="base" latinLnBrk="0" hangingPunct="1"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58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287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145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8035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935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3835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9197340" cy="685863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394626" y="-18752"/>
            <a:ext cx="470662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8415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64000">
                      <a:srgbClr val="C19E31">
                        <a:alpha val="100000"/>
                      </a:srgbClr>
                    </a:gs>
                    <a:gs pos="0">
                      <a:srgbClr val="FFC0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Amanhã é hoje!</a:t>
            </a:r>
            <a:endParaRPr lang="pt-BR" sz="5400" b="1" dirty="0" smtClean="0">
              <a:ln w="18415" cmpd="sng">
                <a:solidFill>
                  <a:srgbClr val="FFFF00"/>
                </a:solidFill>
                <a:prstDash val="solid"/>
              </a:ln>
              <a:gradFill>
                <a:gsLst>
                  <a:gs pos="64000">
                    <a:srgbClr val="C19E31">
                      <a:alpha val="100000"/>
                    </a:srgbClr>
                  </a:gs>
                  <a:gs pos="0">
                    <a:srgbClr val="FFC000"/>
                  </a:gs>
                  <a:gs pos="100000">
                    <a:schemeClr val="accent6">
                      <a:lumMod val="75000"/>
                    </a:schemeClr>
                  </a:gs>
                </a:gsLst>
                <a:lin scaled="0"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Caixa de Texto 1"/>
          <p:cNvSpPr txBox="1"/>
          <p:nvPr/>
        </p:nvSpPr>
        <p:spPr>
          <a:xfrm>
            <a:off x="7232015" y="765175"/>
            <a:ext cx="182943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pt-BR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Carlos Airton</a:t>
            </a:r>
            <a:endParaRPr lang="pt-BR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Caixa de Texto 5"/>
          <p:cNvSpPr txBox="1"/>
          <p:nvPr/>
        </p:nvSpPr>
        <p:spPr>
          <a:xfrm>
            <a:off x="242570" y="767715"/>
            <a:ext cx="6528435" cy="579755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  <a:scene3d>
            <a:camera prst="perspectiveRight"/>
            <a:lightRig rig="threePt" dir="t"/>
          </a:scene3d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t-BR" alt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TUDO ESTÁ EM MOVIMENTO</a:t>
            </a:r>
            <a:endParaRPr lang="pt-BR" alt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 Narrow" panose="020B0606020202030204" charset="0"/>
              <a:cs typeface="Liberation Sans Narrow" panose="020B0606020202030204" charset="0"/>
            </a:endParaRPr>
          </a:p>
          <a:p>
            <a:pPr>
              <a:lnSpc>
                <a:spcPct val="90000"/>
              </a:lnSpc>
            </a:pPr>
            <a:r>
              <a:rPr lang="pt-BR" altLang="en-US"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Se você estiver </a:t>
            </a:r>
            <a:r>
              <a:rPr lang="pt-BR" altLang="en-US" sz="300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alinhado com sua essência e com o Universo</a:t>
            </a:r>
            <a:r>
              <a:rPr lang="pt-BR" altLang="en-US"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, vai perceber que a natureza nos ensina o tempo todo. Por exemplo, uma árvore florida na primavera, logo fica despida no outono. A beleza transforma-se em feiura, a juventude transforma-se em velhice e </a:t>
            </a:r>
            <a:r>
              <a:rPr lang="pt-BR" altLang="en-US" sz="300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o erro transforma-se em virtude</a:t>
            </a:r>
            <a:r>
              <a:rPr lang="pt-BR" altLang="en-US"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.</a:t>
            </a:r>
            <a:endParaRPr lang="pt-BR" altLang="en-US" sz="3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 Narrow" panose="020B0606020202030204" charset="0"/>
              <a:cs typeface="Liberation Sans Narrow" panose="020B0606020202030204" charset="0"/>
            </a:endParaRPr>
          </a:p>
          <a:p>
            <a:pPr>
              <a:lnSpc>
                <a:spcPct val="90000"/>
              </a:lnSpc>
            </a:pPr>
            <a:r>
              <a:rPr lang="pt-BR" altLang="en-US"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Isso comprova </a:t>
            </a:r>
            <a:r>
              <a:rPr lang="pt-BR" altLang="en-US" sz="300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a impermanência de tudo nesta vida</a:t>
            </a:r>
            <a:r>
              <a:rPr lang="pt-BR" altLang="en-US"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.</a:t>
            </a:r>
            <a:endParaRPr lang="pt-BR" altLang="en-US" sz="3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 Narrow" panose="020B0606020202030204" charset="0"/>
              <a:cs typeface="Liberation Sans Narrow" panose="020B0606020202030204" charset="0"/>
            </a:endParaRPr>
          </a:p>
          <a:p>
            <a:pPr>
              <a:lnSpc>
                <a:spcPct val="90000"/>
              </a:lnSpc>
            </a:pPr>
            <a:r>
              <a:rPr lang="pt-BR" altLang="en-US"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Nada fica sempre igual, tudo muda.</a:t>
            </a:r>
            <a:endParaRPr lang="pt-BR" altLang="en-US" sz="3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 Narrow" panose="020B0606020202030204" charset="0"/>
              <a:cs typeface="Liberation Sans Narrow" panose="020B0606020202030204" charset="0"/>
            </a:endParaRPr>
          </a:p>
          <a:p>
            <a:pPr>
              <a:lnSpc>
                <a:spcPct val="90000"/>
              </a:lnSpc>
            </a:pPr>
            <a:r>
              <a:rPr lang="pt-BR" altLang="en-US"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As aparências e o vazio existem simultaneamente.</a:t>
            </a:r>
            <a:endParaRPr lang="pt-BR" altLang="en-US" sz="3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 Narrow" panose="020B0606020202030204" charset="0"/>
              <a:cs typeface="Liberation Sans Narrow" panose="020B0606020202030204" charset="0"/>
            </a:endParaRPr>
          </a:p>
          <a:p>
            <a:pPr algn="r">
              <a:lnSpc>
                <a:spcPct val="90000"/>
              </a:lnSpc>
            </a:pPr>
            <a:r>
              <a:rPr lang="pt-BR" altLang="en-US" sz="200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Meu Livro da consciência: Tadashi Kadomoto</a:t>
            </a:r>
            <a:endParaRPr lang="pt-BR" altLang="en-US" sz="2000">
              <a:ln>
                <a:solidFill>
                  <a:srgbClr val="00206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 Narrow" panose="020B0606020202030204" charset="0"/>
              <a:cs typeface="Liberation Sans Narrow" panose="020B060602020203020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Imagem 1"/>
          <p:cNvPicPr>
            <a:picLocks noChangeAspect="1"/>
          </p:cNvPicPr>
          <p:nvPr/>
        </p:nvPicPr>
        <p:blipFill>
          <a:blip r:embed="rId1"/>
          <a:srcRect l="520" b="1652"/>
          <a:stretch>
            <a:fillRect/>
          </a:stretch>
        </p:blipFill>
        <p:spPr>
          <a:xfrm>
            <a:off x="-10160" y="187325"/>
            <a:ext cx="9140190" cy="6198235"/>
          </a:xfrm>
          <a:prstGeom prst="rect">
            <a:avLst/>
          </a:prstGeom>
        </p:spPr>
      </p:pic>
      <p:sp>
        <p:nvSpPr>
          <p:cNvPr id="4" name="Seta para a esquerda 3"/>
          <p:cNvSpPr/>
          <p:nvPr/>
        </p:nvSpPr>
        <p:spPr>
          <a:xfrm>
            <a:off x="1158875" y="2341880"/>
            <a:ext cx="728345" cy="289560"/>
          </a:xfrm>
          <a:prstGeom prst="leftArrow">
            <a:avLst/>
          </a:prstGeom>
          <a:solidFill>
            <a:srgbClr val="FFFF00"/>
          </a:solidFill>
          <a:ln>
            <a:solidFill>
              <a:srgbClr val="207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t-BR" altLang="en-US"/>
          </a:p>
        </p:txBody>
      </p:sp>
      <p:sp>
        <p:nvSpPr>
          <p:cNvPr id="8" name="Caixa de Texto 7"/>
          <p:cNvSpPr txBox="1"/>
          <p:nvPr/>
        </p:nvSpPr>
        <p:spPr>
          <a:xfrm>
            <a:off x="3182620" y="5457190"/>
            <a:ext cx="5967730" cy="10147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pt-BR" altLang="en-US" sz="2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Coronavirus COVID-19 Global Cases by the Center for Systems Science and Engineering (CSSE) at Johns Hopkins University (JHU)</a:t>
            </a:r>
            <a:endParaRPr lang="pt-BR" altLang="en-US" sz="2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beration Sans Narrow" panose="020B0606020202030204" charset="0"/>
              <a:cs typeface="Liberation Sans Narrow" panose="020B06060202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1" descr="Screenshot_20200315-210715"/>
          <p:cNvPicPr>
            <a:picLocks noChangeAspect="1"/>
          </p:cNvPicPr>
          <p:nvPr>
            <p:ph sz="half" idx="1"/>
          </p:nvPr>
        </p:nvPicPr>
        <p:blipFill>
          <a:blip r:embed="rId1"/>
          <a:srcRect l="4444" t="9743" r="3926" b="30758"/>
          <a:stretch>
            <a:fillRect/>
          </a:stretch>
        </p:blipFill>
        <p:spPr>
          <a:xfrm>
            <a:off x="64294" y="892493"/>
            <a:ext cx="2814161" cy="4855369"/>
          </a:xfrm>
          <a:prstGeom prst="rect">
            <a:avLst/>
          </a:prstGeom>
        </p:spPr>
      </p:pic>
      <p:pic>
        <p:nvPicPr>
          <p:cNvPr id="5" name="Espaço Reservado para Conteúdo 4" descr="Screenshot_20200320-224732"/>
          <p:cNvPicPr>
            <a:picLocks noChangeAspect="1"/>
          </p:cNvPicPr>
          <p:nvPr>
            <p:ph sz="half" idx="2"/>
          </p:nvPr>
        </p:nvPicPr>
        <p:blipFill>
          <a:blip r:embed="rId2"/>
          <a:srcRect t="12578" b="2561"/>
          <a:stretch>
            <a:fillRect/>
          </a:stretch>
        </p:blipFill>
        <p:spPr>
          <a:xfrm>
            <a:off x="2877979" y="995839"/>
            <a:ext cx="3076575" cy="4752023"/>
          </a:xfrm>
          <a:prstGeom prst="rect">
            <a:avLst/>
          </a:prstGeom>
        </p:spPr>
      </p:pic>
      <p:pic>
        <p:nvPicPr>
          <p:cNvPr id="7" name="Imagem 6" descr="Screenshot_20200322-063226"/>
          <p:cNvPicPr>
            <a:picLocks noChangeAspect="1"/>
          </p:cNvPicPr>
          <p:nvPr/>
        </p:nvPicPr>
        <p:blipFill>
          <a:blip r:embed="rId3"/>
          <a:srcRect l="5623" t="3662" r="7744" b="30524"/>
          <a:stretch>
            <a:fillRect/>
          </a:stretch>
        </p:blipFill>
        <p:spPr>
          <a:xfrm>
            <a:off x="6002655" y="995839"/>
            <a:ext cx="2973705" cy="4430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m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2550"/>
            <a:ext cx="9144000" cy="6940550"/>
          </a:xfrm>
          <a:prstGeom prst="rect">
            <a:avLst/>
          </a:prstGeom>
        </p:spPr>
      </p:pic>
      <p:sp>
        <p:nvSpPr>
          <p:cNvPr id="7" name="Caixa de Texto 6"/>
          <p:cNvSpPr txBox="1"/>
          <p:nvPr/>
        </p:nvSpPr>
        <p:spPr>
          <a:xfrm>
            <a:off x="187960" y="656590"/>
            <a:ext cx="8624570" cy="1812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80000"/>
              </a:lnSpc>
            </a:pPr>
            <a:r>
              <a:rPr lang="pt-BR" altLang="en-US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Eu morri! Lamentavelmente eu morri. E eu lamento porque </a:t>
            </a:r>
            <a:r>
              <a:rPr lang="pt-BR" altLang="en-US" sz="2800" i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não me preparei para este momento. </a:t>
            </a:r>
            <a:r>
              <a:rPr lang="pt-BR" altLang="en-US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Sempre vivi como se a morte não existisse, trabalhando exaustivamente para acumular cada vez mais, achando que a morte para mim era só uma fantasia.</a:t>
            </a:r>
            <a:endParaRPr lang="pt-BR" altLang="en-US"/>
          </a:p>
        </p:txBody>
      </p:sp>
      <p:sp>
        <p:nvSpPr>
          <p:cNvPr id="8" name="Caixa de Texto 7"/>
          <p:cNvSpPr txBox="1"/>
          <p:nvPr/>
        </p:nvSpPr>
        <p:spPr>
          <a:xfrm>
            <a:off x="121285" y="2660650"/>
            <a:ext cx="8917940" cy="1938020"/>
          </a:xfrm>
          <a:prstGeom prst="rect">
            <a:avLst/>
          </a:prstGeom>
          <a:solidFill>
            <a:schemeClr val="tx1">
              <a:alpha val="16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p>
            <a:pPr algn="ctr">
              <a:lnSpc>
                <a:spcPct val="80000"/>
              </a:lnSpc>
            </a:pPr>
            <a:r>
              <a:rPr lang="pt-BR" altLang="en-US" sz="3000" i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Morri sem ter aproveitado os bons momentos da vida. Fala-se muito do </a:t>
            </a:r>
            <a:r>
              <a:rPr lang="pt-BR" altLang="en-US" sz="3000" b="1" i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cheiro da grama molhada,</a:t>
            </a:r>
            <a:r>
              <a:rPr lang="pt-BR" altLang="en-US" sz="3000" i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 nunca dei importância pra isso; de </a:t>
            </a:r>
            <a:r>
              <a:rPr lang="pt-BR" altLang="en-US" sz="3000" b="1" i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olhar o por do sol,</a:t>
            </a:r>
            <a:r>
              <a:rPr lang="pt-BR" altLang="en-US" sz="3000" b="1" i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 </a:t>
            </a:r>
            <a:r>
              <a:rPr lang="pt-BR" altLang="en-US" sz="3000" i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de andar descalço sentindo a terra. Não fui pessoa pra isso, meus pés só sentiam a macieis do tapete.</a:t>
            </a:r>
            <a:endParaRPr lang="pt-BR" altLang="en-US" sz="3000" i="1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vanese Text" panose="02000000000000000000" charset="0"/>
              <a:cs typeface="Javanese Text" panose="02000000000000000000" charset="0"/>
              <a:sym typeface="+mn-ea"/>
            </a:endParaRPr>
          </a:p>
        </p:txBody>
      </p:sp>
      <p:sp>
        <p:nvSpPr>
          <p:cNvPr id="10" name="Caixa de Texto 9"/>
          <p:cNvSpPr txBox="1"/>
          <p:nvPr/>
        </p:nvSpPr>
        <p:spPr>
          <a:xfrm>
            <a:off x="1626870" y="4666615"/>
            <a:ext cx="7337425" cy="20275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t-BR" altLang="en-US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Esqueci que somos feitos da terra e pra terra voltamos. Trabalhei, trabalhei e nunca desfrutei de nada que ganhei, acho até que não saberia desfrutar, não saberia ficar parado, mente parada sem pensar em ganhar e ganhar.</a:t>
            </a:r>
            <a:endParaRPr lang="pt-BR" altLang="en-US" sz="28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vanese Text" panose="02000000000000000000" charset="0"/>
              <a:cs typeface="Javanese Text" panose="02000000000000000000" charset="0"/>
              <a:sym typeface="+mn-ea"/>
            </a:endParaRPr>
          </a:p>
        </p:txBody>
      </p:sp>
      <p:sp>
        <p:nvSpPr>
          <p:cNvPr id="11" name="Caixa de Texto 10"/>
          <p:cNvSpPr txBox="1"/>
          <p:nvPr/>
        </p:nvSpPr>
        <p:spPr>
          <a:xfrm>
            <a:off x="4825365" y="-46990"/>
            <a:ext cx="421640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pt-BR" altLang="en-US" sz="32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 VIDA QUE NÃO VIVI</a:t>
            </a:r>
            <a:endParaRPr lang="pt-BR" altLang="en-US" sz="32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ldLvl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Imagem 4"/>
          <p:cNvPicPr>
            <a:picLocks noChangeAspect="1"/>
          </p:cNvPicPr>
          <p:nvPr/>
        </p:nvPicPr>
        <p:blipFill>
          <a:blip r:embed="rId1"/>
          <a:srcRect l="10624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sp>
        <p:nvSpPr>
          <p:cNvPr id="6" name="Caixa de Texto 5"/>
          <p:cNvSpPr txBox="1"/>
          <p:nvPr/>
        </p:nvSpPr>
        <p:spPr>
          <a:xfrm>
            <a:off x="116840" y="129540"/>
            <a:ext cx="89122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80000"/>
              </a:lnSpc>
              <a:buClrTx/>
              <a:buSzTx/>
              <a:buFontTx/>
            </a:pPr>
            <a:r>
              <a:rPr lang="pt-BR" altLang="en-US" sz="30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O arrependimento é uma ferida aberta e difícil de curar. Acho que não tem cura, pois </a:t>
            </a:r>
            <a:r>
              <a:rPr lang="pt-BR" altLang="en-US" sz="3000" i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o tempo não volta</a:t>
            </a:r>
            <a:r>
              <a:rPr lang="pt-BR" altLang="en-US" sz="3000" i="1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 </a:t>
            </a:r>
            <a:r>
              <a:rPr lang="pt-BR" altLang="en-US" sz="30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e os erros não se consegue consertar, reverter.                                        Sofremos muito; eu, </a:t>
            </a:r>
            <a:r>
              <a:rPr lang="pt-BR" altLang="en-US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eles</a:t>
            </a:r>
            <a:r>
              <a:rPr lang="pt-BR" altLang="en-US" sz="30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, para podermos aprender realmente o sentido da vida.</a:t>
            </a:r>
            <a:endParaRPr lang="pt-BR" altLang="en-US" sz="20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vanese Text" panose="02000000000000000000" charset="0"/>
              <a:cs typeface="Javanese Text" panose="02000000000000000000" charset="0"/>
              <a:sym typeface="+mn-ea"/>
            </a:endParaRPr>
          </a:p>
        </p:txBody>
      </p:sp>
      <p:sp>
        <p:nvSpPr>
          <p:cNvPr id="7" name="Caixa de Texto 6"/>
          <p:cNvSpPr txBox="1"/>
          <p:nvPr/>
        </p:nvSpPr>
        <p:spPr>
          <a:xfrm>
            <a:off x="2917190" y="4677410"/>
            <a:ext cx="6226810" cy="2157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80000"/>
              </a:lnSpc>
              <a:buClrTx/>
              <a:buSzTx/>
              <a:buFontTx/>
            </a:pPr>
            <a:r>
              <a:rPr lang="pt-BR" altLang="en-US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Que tudo que aqui escrevi sirva de exemplo para os que ainda estão presos na </a:t>
            </a:r>
            <a:r>
              <a:rPr lang="pt-BR" altLang="en-US" sz="2800" i="1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ilusão do ter,</a:t>
            </a:r>
            <a:r>
              <a:rPr lang="pt-BR" altLang="en-US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vanese Text" panose="02000000000000000000" charset="0"/>
                <a:cs typeface="Javanese Text" panose="02000000000000000000" charset="0"/>
                <a:sym typeface="+mn-ea"/>
              </a:rPr>
              <a:t> da riqueza, que despertem e percebam que a verdadeira riqueza é o amor, a simplicidade, a união entre todos.</a:t>
            </a:r>
            <a:endParaRPr lang="pt-BR" altLang="en-US" sz="28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vanese Text" panose="02000000000000000000" charset="0"/>
              <a:cs typeface="Javanese Text" panose="02000000000000000000" charset="0"/>
              <a:sym typeface="+mn-ea"/>
            </a:endParaRPr>
          </a:p>
        </p:txBody>
      </p:sp>
      <p:sp>
        <p:nvSpPr>
          <p:cNvPr id="8" name="Caixa de Texto 7"/>
          <p:cNvSpPr txBox="1"/>
          <p:nvPr/>
        </p:nvSpPr>
        <p:spPr>
          <a:xfrm>
            <a:off x="116840" y="4050665"/>
            <a:ext cx="7021830" cy="521970"/>
          </a:xfrm>
          <a:prstGeom prst="rect">
            <a:avLst/>
          </a:prstGeom>
          <a:solidFill>
            <a:srgbClr val="D3C198"/>
          </a:solidFill>
          <a:effectLst>
            <a:softEdge rad="127000"/>
          </a:effectLst>
        </p:spPr>
        <p:txBody>
          <a:bodyPr wrap="square" rtlCol="0">
            <a:spAutoFit/>
          </a:bodyPr>
          <a:p>
            <a:r>
              <a:rPr lang="pt-BR" altLang="en-US" sz="2800" b="1">
                <a:solidFill>
                  <a:srgbClr val="1106E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lan Anzelica" panose="02000503000000000000" charset="0"/>
                <a:cs typeface="Dulan Anzelica" panose="02000503000000000000" charset="0"/>
              </a:rPr>
              <a:t>Paulo Rangel </a:t>
            </a:r>
            <a:r>
              <a:rPr lang="pt-BR" altLang="en-US" sz="280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lan Anzelica" panose="02000503000000000000" charset="0"/>
                <a:cs typeface="Dulan Anzelica" panose="02000503000000000000" charset="0"/>
              </a:rPr>
              <a:t> </a:t>
            </a:r>
            <a:r>
              <a:rPr lang="pt-BR" altLang="en-US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506020102020204" charset="0"/>
                <a:cs typeface="Arial Narrow" panose="020B0506020102020204" charset="0"/>
              </a:rPr>
              <a:t>- </a:t>
            </a:r>
            <a:r>
              <a:rPr lang="pt-BR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506020102020204" charset="0"/>
                <a:cs typeface="Arial Narrow" panose="020B0506020102020204" charset="0"/>
              </a:rPr>
              <a:t>05/01/2021 - Oficina de Psicografia: </a:t>
            </a:r>
            <a:r>
              <a:rPr lang="pt-BR" altLang="en-US">
                <a:ln>
                  <a:solidFill>
                    <a:srgbClr val="167916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506020102020204" charset="0"/>
                <a:cs typeface="Arial Narrow" panose="020B0506020102020204" charset="0"/>
              </a:rPr>
              <a:t>Casa de Miramez</a:t>
            </a:r>
            <a:endParaRPr lang="pt-BR" altLang="en-US">
              <a:ln>
                <a:solidFill>
                  <a:srgbClr val="167916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506020102020204" charset="0"/>
              <a:cs typeface="Arial Narrow" panose="020B050602010202020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yinghands3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364088" y="2996952"/>
            <a:ext cx="3384376" cy="357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36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Reconciliem-se o mais rápido possível com seus adversários, enquanto estiverem com eles a caminho ...</a:t>
            </a:r>
            <a:endParaRPr lang="pt-BR" sz="36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ed_gallery_132_90386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596990" y="154350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</a:rPr>
              <a:t>Quaresma</a:t>
            </a:r>
            <a:endParaRPr lang="pt-BR" sz="4000" b="1" i="1" dirty="0" smtClean="0">
              <a:ln>
                <a:solidFill>
                  <a:srgbClr val="0070C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6680" y="85725"/>
            <a:ext cx="4650740" cy="158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Comparar nossas vidas</a:t>
            </a:r>
            <a:endParaRPr lang="pt-BR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pt-BR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o ensinado nos evangelhos.</a:t>
            </a:r>
            <a:endParaRPr lang="pt-BR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970405" y="4469130"/>
            <a:ext cx="6702425" cy="2306320"/>
          </a:xfrm>
          <a:prstGeom prst="rect">
            <a:avLst/>
          </a:prstGeom>
          <a:solidFill>
            <a:srgbClr val="F2F2F2">
              <a:alpha val="38824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um tempo de perdão e de reconciliação fraterna. É tempo de retirar de nossos corações todo ódio, rancor, inveja, e tudo que se opõe ao nosso amor a Deus e aos irmãos ...</a:t>
            </a:r>
            <a:endParaRPr lang="pt-BR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E96A0"/>
            </a:gs>
            <a:gs pos="100000">
              <a:srgbClr val="31636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john edward001.jpg"/>
          <p:cNvPicPr>
            <a:picLocks noChangeAspect="1"/>
          </p:cNvPicPr>
          <p:nvPr/>
        </p:nvPicPr>
        <p:blipFill>
          <a:blip r:embed="rId1" cstate="print"/>
          <a:srcRect l="11608" t="12570" r="22107" b="13402"/>
          <a:stretch>
            <a:fillRect/>
          </a:stretch>
        </p:blipFill>
        <p:spPr>
          <a:xfrm>
            <a:off x="661035" y="583565"/>
            <a:ext cx="8815070" cy="6563360"/>
          </a:xfrm>
          <a:prstGeom prst="snip1Rect">
            <a:avLst/>
          </a:prstGeom>
          <a:effectLst>
            <a:softEdge rad="317500"/>
          </a:effectLst>
        </p:spPr>
      </p:pic>
      <p:sp>
        <p:nvSpPr>
          <p:cNvPr id="6" name="CaixaDeTexto 5"/>
          <p:cNvSpPr txBox="1"/>
          <p:nvPr/>
        </p:nvSpPr>
        <p:spPr>
          <a:xfrm>
            <a:off x="2739261" y="6131555"/>
            <a:ext cx="2585720" cy="714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en-US" sz="405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lan Anzelica" panose="02000503000000000000" charset="0"/>
                <a:cs typeface="Dulan Anzelica" panose="02000503000000000000" charset="0"/>
              </a:rPr>
              <a:t>John Edward</a:t>
            </a:r>
            <a:endParaRPr lang="pt-BR" altLang="en-US" sz="405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lan Anzelica" panose="02000503000000000000" charset="0"/>
              <a:cs typeface="Dulan Anzelica" panose="02000503000000000000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91874" y="866025"/>
            <a:ext cx="3363201" cy="364617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pt-BR" altLang="en-US" sz="33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oto Serif Light" panose="02020402060505020204" charset="0"/>
                <a:cs typeface="Noto Serif Light" panose="02020402060505020204" charset="0"/>
                <a:sym typeface="+mn-ea"/>
              </a:rPr>
              <a:t>Não deixe de falar agora o que tem vontade, para nunca precisar de alguém igual  à mim.</a:t>
            </a:r>
            <a:endParaRPr lang="pt-BR" altLang="en-US" sz="33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Noto Serif Light" panose="02020402060505020204" charset="0"/>
              <a:cs typeface="Noto Serif Light" panose="02020402060505020204" charset="0"/>
              <a:sym typeface="+mn-e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05458" y="214316"/>
            <a:ext cx="4536510" cy="5988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pt-BR" altLang="en-US" sz="33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Narrow" panose="020B0506020102020204" charset="0"/>
                <a:cs typeface="Arial Narrow" panose="020B0506020102020204" charset="0"/>
              </a:rPr>
              <a:t>ENXUGANDO LÁGRIMAS</a:t>
            </a:r>
            <a:endParaRPr lang="pt-BR" altLang="en-US" sz="33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Narrow" panose="020B0506020102020204" charset="0"/>
              <a:cs typeface="Arial Narrow" panose="020B050602010202020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94830" y="145415"/>
            <a:ext cx="2195195" cy="11068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pt-BR" altLang="en-US" sz="66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rgbClr val="FF0000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EQM</a:t>
            </a:r>
            <a:endParaRPr lang="pt-BR" altLang="en-US" sz="66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rgbClr val="FF0000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033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89647" y="0"/>
            <a:ext cx="4974641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034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81556" y="24384"/>
            <a:ext cx="5580888" cy="68092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03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779912" y="3020339"/>
            <a:ext cx="5069693" cy="359644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94824" y="980217"/>
            <a:ext cx="8136904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você assinalou todas as afirmações como erradas, </a:t>
            </a:r>
            <a:r>
              <a:rPr lang="pt-BR" sz="3600" b="1" i="1" dirty="0" smtClean="0">
                <a:solidFill>
                  <a:srgbClr val="1106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PARABÉNS</a:t>
            </a:r>
            <a:r>
              <a:rPr lang="pt-BR" sz="3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!!!</a:t>
            </a:r>
            <a:endParaRPr lang="pt-BR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Você está redondamente certo.</a:t>
            </a:r>
            <a:endParaRPr lang="pt-BR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968713" y="193591"/>
            <a:ext cx="1881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u="sng" dirty="0" smtClean="0"/>
              <a:t>Resultado</a:t>
            </a:r>
            <a:endParaRPr lang="pt-BR" sz="3200" b="1" u="sng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Imagem 3" descr="5lLsy3wQ_400x400"/>
          <p:cNvPicPr>
            <a:picLocks noChangeAspect="1"/>
          </p:cNvPicPr>
          <p:nvPr/>
        </p:nvPicPr>
        <p:blipFill>
          <a:blip r:embed="rId1"/>
          <a:srcRect t="7750" b="7950"/>
          <a:stretch>
            <a:fillRect/>
          </a:stretch>
        </p:blipFill>
        <p:spPr>
          <a:xfrm>
            <a:off x="0" y="0"/>
            <a:ext cx="9143365" cy="6868160"/>
          </a:xfrm>
          <a:prstGeom prst="rect">
            <a:avLst/>
          </a:prstGeom>
        </p:spPr>
      </p:pic>
      <p:sp>
        <p:nvSpPr>
          <p:cNvPr id="5" name="Caixa de Texto 4"/>
          <p:cNvSpPr txBox="1"/>
          <p:nvPr/>
        </p:nvSpPr>
        <p:spPr>
          <a:xfrm>
            <a:off x="135255" y="53340"/>
            <a:ext cx="8830945" cy="6292850"/>
          </a:xfrm>
          <a:prstGeom prst="rect">
            <a:avLst/>
          </a:prstGeom>
          <a:solidFill>
            <a:schemeClr val="tx1">
              <a:alpha val="27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t-BR" altLang="en-US" sz="360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Hoje amanheci tão triste, tão preocupada, sinto que minha partida está próxima, </a:t>
            </a:r>
            <a:r>
              <a:rPr lang="pt-BR" altLang="en-US" sz="36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mas não estou preparada.</a:t>
            </a:r>
            <a:endParaRPr lang="pt-BR" altLang="en-US" sz="360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stina" panose="03060402040406080204" charset="0"/>
              <a:cs typeface="Pristina" panose="03060402040406080204" charset="0"/>
            </a:endParaRPr>
          </a:p>
          <a:p>
            <a:pPr>
              <a:lnSpc>
                <a:spcPct val="90000"/>
              </a:lnSpc>
            </a:pPr>
            <a:r>
              <a:rPr lang="pt-BR" altLang="en-US" sz="36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Fiz tantos planos</a:t>
            </a:r>
            <a:r>
              <a:rPr lang="pt-BR" altLang="en-US" sz="360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, e vejo cair por terra tudo que planejei ...</a:t>
            </a:r>
            <a:endParaRPr lang="pt-BR" altLang="en-US" sz="360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stina" panose="03060402040406080204" charset="0"/>
              <a:cs typeface="Pristina" panose="03060402040406080204" charset="0"/>
            </a:endParaRPr>
          </a:p>
          <a:p>
            <a:pPr>
              <a:lnSpc>
                <a:spcPct val="90000"/>
              </a:lnSpc>
            </a:pPr>
            <a:r>
              <a:rPr lang="pt-BR" altLang="en-US" sz="360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Não estou preparada senhor, </a:t>
            </a:r>
            <a:r>
              <a:rPr lang="pt-BR" altLang="en-US" sz="36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me concede mais um tempinho.</a:t>
            </a:r>
            <a:r>
              <a:rPr lang="pt-BR" altLang="en-US" sz="360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 </a:t>
            </a:r>
            <a:endParaRPr lang="pt-BR" altLang="en-US" sz="360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stina" panose="03060402040406080204" charset="0"/>
              <a:cs typeface="Pristina" panose="03060402040406080204" charset="0"/>
            </a:endParaRPr>
          </a:p>
          <a:p>
            <a:pPr>
              <a:lnSpc>
                <a:spcPct val="90000"/>
              </a:lnSpc>
            </a:pPr>
            <a:r>
              <a:rPr lang="pt-BR" altLang="en-US" sz="360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Pequenininho que seja, </a:t>
            </a:r>
            <a:r>
              <a:rPr lang="pt-BR" altLang="en-US" sz="36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nem que seja para eu dizer eu te amo </a:t>
            </a:r>
            <a:r>
              <a:rPr lang="pt-BR" altLang="en-US" sz="360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para todos que são importantes em minha vida.</a:t>
            </a:r>
            <a:endParaRPr lang="pt-BR" altLang="en-US" sz="360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stina" panose="03060402040406080204" charset="0"/>
              <a:cs typeface="Pristina" panose="03060402040406080204" charset="0"/>
            </a:endParaRPr>
          </a:p>
          <a:p>
            <a:pPr>
              <a:lnSpc>
                <a:spcPct val="90000"/>
              </a:lnSpc>
            </a:pPr>
            <a:r>
              <a:rPr lang="pt-BR" altLang="en-US" sz="36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Um tempinho que seja para eu dizer;</a:t>
            </a:r>
            <a:r>
              <a:rPr lang="pt-BR" altLang="en-US" sz="360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 me perdoe, me desculpa, a todos que eu tenha feito algum mal.</a:t>
            </a:r>
            <a:endParaRPr lang="pt-BR" altLang="en-US" sz="360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stina" panose="03060402040406080204" charset="0"/>
              <a:cs typeface="Pristina" panose="03060402040406080204" charset="0"/>
            </a:endParaRPr>
          </a:p>
          <a:p>
            <a:r>
              <a:rPr lang="pt-BR" altLang="en-US" sz="360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Um tempinho que seja </a:t>
            </a:r>
            <a:r>
              <a:rPr lang="pt-BR" altLang="en-US" sz="36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para eu ver o sol nascer </a:t>
            </a:r>
            <a:r>
              <a:rPr lang="pt-BR" altLang="en-US" sz="360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e abrir os braços e permitir ser abraçada por seus raios.</a:t>
            </a:r>
            <a:endParaRPr lang="pt-BR" altLang="en-US" sz="360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stina" panose="03060402040406080204" charset="0"/>
              <a:cs typeface="Pristina" panose="03060402040406080204" charset="0"/>
            </a:endParaRPr>
          </a:p>
          <a:p>
            <a:r>
              <a:rPr lang="pt-BR" altLang="en-US" sz="360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Senhor, me dar mais um tempinho,</a:t>
            </a:r>
            <a:r>
              <a:rPr lang="pt-BR" altLang="en-US" sz="3600" b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 </a:t>
            </a:r>
            <a:r>
              <a:rPr lang="pt-BR" altLang="en-US" sz="36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para eu ser o que sempre quis mas nunca tive coragem,</a:t>
            </a:r>
            <a:r>
              <a:rPr lang="pt-BR" altLang="en-US" sz="360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 </a:t>
            </a:r>
            <a:r>
              <a:rPr lang="pt-BR" altLang="en-US" sz="360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anose="03060402040406080204" charset="0"/>
                <a:cs typeface="Pristina" panose="03060402040406080204" charset="0"/>
              </a:rPr>
              <a:t>coragem para ser feliz.</a:t>
            </a:r>
            <a:endParaRPr lang="pt-BR" altLang="en-US" sz="360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stina" panose="03060402040406080204" charset="0"/>
              <a:cs typeface="Pristina" panose="03060402040406080204" charset="0"/>
            </a:endParaRPr>
          </a:p>
        </p:txBody>
      </p:sp>
      <p:sp>
        <p:nvSpPr>
          <p:cNvPr id="6" name="Caixa de Texto 5"/>
          <p:cNvSpPr txBox="1"/>
          <p:nvPr/>
        </p:nvSpPr>
        <p:spPr>
          <a:xfrm>
            <a:off x="2588025" y="6317854"/>
            <a:ext cx="6378172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t-BR" altLang="en-US" sz="225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lan Anzelica" panose="02000503000000000000" charset="0"/>
                <a:cs typeface="Dulan Anzelica" panose="02000503000000000000" charset="0"/>
              </a:rPr>
              <a:t>Maria das Graças </a:t>
            </a:r>
            <a:r>
              <a:rPr lang="pt-BR" altLang="en-US" sz="210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lan Anzelica" panose="02000503000000000000" charset="0"/>
                <a:cs typeface="Dulan Anzelica" panose="02000503000000000000" charset="0"/>
              </a:rPr>
              <a:t> </a:t>
            </a:r>
            <a:r>
              <a:rPr lang="pt-BR" altLang="en-US" sz="150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506020102020204" charset="0"/>
                <a:cs typeface="Arial Narrow" panose="020B0506020102020204" charset="0"/>
              </a:rPr>
              <a:t>- </a:t>
            </a:r>
            <a:r>
              <a:rPr lang="pt-BR" altLang="en-US" sz="1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506020102020204" charset="0"/>
                <a:cs typeface="Arial Narrow" panose="020B0506020102020204" charset="0"/>
              </a:rPr>
              <a:t>14/07/2020 - Oficina de Psicografia: </a:t>
            </a:r>
            <a:r>
              <a:rPr lang="pt-BR" altLang="en-US" sz="1500">
                <a:ln>
                  <a:solidFill>
                    <a:srgbClr val="167916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506020102020204" charset="0"/>
                <a:cs typeface="Arial Narrow" panose="020B0506020102020204" charset="0"/>
              </a:rPr>
              <a:t>Casa de Miramez</a:t>
            </a:r>
            <a:endParaRPr lang="pt-BR" altLang="en-US" sz="1500">
              <a:ln>
                <a:solidFill>
                  <a:srgbClr val="167916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506020102020204" charset="0"/>
              <a:cs typeface="Arial Narrow" panose="020B050602010202020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g036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1844824"/>
            <a:ext cx="4178981" cy="501317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310003" y="1337469"/>
            <a:ext cx="4680520" cy="496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Ouça mais do que fala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ouça seletivamente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Celulares sem vantagens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Generosidade genuína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seja arrogante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Outros mais importantes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Ilumine as outras pessoas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Escolha as palavras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 dos outros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Admita seus erros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868144" y="260648"/>
            <a:ext cx="28503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t-BR" sz="5400" b="1" cap="all" spc="0" dirty="0" smtClean="0">
                <a:solidFill>
                  <a:srgbClr val="0070C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10 dicas</a:t>
            </a:r>
            <a:endParaRPr lang="pt-BR" sz="5400" b="1" cap="all" spc="0" dirty="0">
              <a:solidFill>
                <a:srgbClr val="0070C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79512" y="260648"/>
            <a:ext cx="3672408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sz="3200" b="1" i="1" dirty="0" smtClean="0">
                <a:solidFill>
                  <a:schemeClr val="bg1"/>
                </a:solidFill>
              </a:rPr>
              <a:t>Para ser uma pessoa carismática</a:t>
            </a:r>
            <a:endParaRPr lang="pt-BR" sz="3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Imagem 4" descr="labirinto-3d-87681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501140" y="4572000"/>
            <a:ext cx="614108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pt-BR" altLang="en-US" sz="9600" b="1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</a:rPr>
              <a:t>LABIRINTO</a:t>
            </a:r>
            <a:endParaRPr lang="pt-BR" altLang="en-US" sz="9600" b="1">
              <a:ln>
                <a:solidFill>
                  <a:srgbClr val="FF0000"/>
                </a:solidFill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26465" y="2397760"/>
            <a:ext cx="7465060" cy="18611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pt-BR" altLang="en-US" sz="11500" b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DESAPEGAR</a:t>
            </a:r>
            <a:endParaRPr lang="pt-BR" altLang="en-US" sz="11500" b="1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248978" y="586740"/>
            <a:ext cx="264477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pt-BR" altLang="en-US" sz="3600" b="1"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SIMPLIFIQUE</a:t>
            </a:r>
            <a:endParaRPr lang="pt-BR" altLang="en-US" sz="3600" b="1"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aguinho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51520" y="1678006"/>
            <a:ext cx="6596504" cy="499135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1391" y="201097"/>
            <a:ext cx="8355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i="1" dirty="0" smtClean="0">
                <a:ln>
                  <a:solidFill>
                    <a:srgbClr val="00B0F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Partilha, é dividir o pouco que se tem com quem precisa.</a:t>
            </a:r>
            <a:endParaRPr lang="pt-BR" sz="2800" i="1" dirty="0" smtClean="0">
              <a:ln>
                <a:solidFill>
                  <a:srgbClr val="00B0F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79512" y="980728"/>
            <a:ext cx="6225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0070C0"/>
                </a:solidFill>
              </a:rPr>
              <a:t>Francisco </a:t>
            </a:r>
            <a:r>
              <a:rPr lang="pt-BR" sz="3200" b="1" dirty="0" err="1" smtClean="0">
                <a:solidFill>
                  <a:srgbClr val="0070C0"/>
                </a:solidFill>
              </a:rPr>
              <a:t>Ozerino</a:t>
            </a:r>
            <a:r>
              <a:rPr lang="pt-BR" sz="3200" b="1" dirty="0" smtClean="0">
                <a:solidFill>
                  <a:srgbClr val="0070C0"/>
                </a:solidFill>
              </a:rPr>
              <a:t> Batista </a:t>
            </a:r>
            <a:r>
              <a:rPr lang="pt-BR" sz="2800" i="1" dirty="0" smtClean="0"/>
              <a:t>(maguinho)</a:t>
            </a:r>
            <a:endParaRPr lang="pt-BR" sz="2800" i="1" dirty="0"/>
          </a:p>
        </p:txBody>
      </p:sp>
      <p:sp>
        <p:nvSpPr>
          <p:cNvPr id="7" name="Retângulo 6"/>
          <p:cNvSpPr/>
          <p:nvPr/>
        </p:nvSpPr>
        <p:spPr>
          <a:xfrm>
            <a:off x="6948264" y="2420888"/>
            <a:ext cx="20794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20763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R$ 1,00</a:t>
            </a:r>
            <a:endParaRPr lang="pt-BR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20763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092280" y="3356992"/>
            <a:ext cx="17427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600</a:t>
            </a:r>
            <a:endParaRPr lang="pt-BR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019470" y="4717593"/>
            <a:ext cx="208903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100 %</a:t>
            </a:r>
            <a:endParaRPr lang="pt-BR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Imagem 1" descr="111059715gettyimages-10411743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" y="0"/>
            <a:ext cx="9168130" cy="6858000"/>
          </a:xfrm>
          <a:prstGeom prst="rect">
            <a:avLst/>
          </a:prstGeom>
        </p:spPr>
      </p:pic>
      <p:sp>
        <p:nvSpPr>
          <p:cNvPr id="3" name="Caixa de Texto 2"/>
          <p:cNvSpPr txBox="1"/>
          <p:nvPr/>
        </p:nvSpPr>
        <p:spPr>
          <a:xfrm>
            <a:off x="69850" y="63500"/>
            <a:ext cx="8860631" cy="25012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80000"/>
              </a:lnSpc>
            </a:pPr>
            <a:r>
              <a:rPr lang="pt-BR" altLang="en-US" sz="2800">
                <a:solidFill>
                  <a:srgbClr val="F7FC7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Meus caros amigos. Falar do amor e da caridade é lembrar; que as palavras citadas, são o elo que uni todos os humanos. </a:t>
            </a:r>
            <a:endParaRPr lang="pt-BR" altLang="en-US" sz="2800">
              <a:solidFill>
                <a:srgbClr val="F7FC7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beration Sans Narrow" panose="020B0606020202030204" charset="0"/>
              <a:cs typeface="Liberation Sans Narrow" panose="020B0606020202030204" charset="0"/>
            </a:endParaRPr>
          </a:p>
          <a:p>
            <a:pPr>
              <a:lnSpc>
                <a:spcPct val="80000"/>
              </a:lnSpc>
            </a:pPr>
            <a:r>
              <a:rPr lang="pt-BR" altLang="en-US" sz="2800">
                <a:solidFill>
                  <a:srgbClr val="F7FC7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Quando entenderem que são um elo dessa corrente, isso os fará mais luminosos. A caridade e a gratidão, são consequência do amor. </a:t>
            </a:r>
            <a:endParaRPr lang="pt-BR" altLang="en-US" sz="2800">
              <a:solidFill>
                <a:srgbClr val="F7FC7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beration Sans Narrow" panose="020B0606020202030204" charset="0"/>
              <a:cs typeface="Liberation Sans Narrow" panose="020B0606020202030204" charset="0"/>
            </a:endParaRPr>
          </a:p>
          <a:p>
            <a:pPr>
              <a:lnSpc>
                <a:spcPct val="80000"/>
              </a:lnSpc>
            </a:pPr>
            <a:r>
              <a:rPr lang="pt-BR" altLang="en-US" sz="2800">
                <a:solidFill>
                  <a:srgbClr val="F7FC7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O amor é a palavra que sintetiza todas as virtudes humanas. </a:t>
            </a:r>
            <a:endParaRPr lang="pt-BR" altLang="en-US" sz="2800">
              <a:solidFill>
                <a:srgbClr val="F7FC7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beration Sans Narrow" panose="020B0606020202030204" charset="0"/>
              <a:cs typeface="Liberation Sans Narrow" panose="020B0606020202030204" charset="0"/>
            </a:endParaRPr>
          </a:p>
          <a:p>
            <a:pPr>
              <a:lnSpc>
                <a:spcPct val="80000"/>
              </a:lnSpc>
            </a:pPr>
            <a:r>
              <a:rPr lang="pt-BR" altLang="en-US" sz="2800">
                <a:solidFill>
                  <a:srgbClr val="F7FC7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Fiquem em paz com muito AMOR na prática da CARIDADE. </a:t>
            </a:r>
            <a:endParaRPr lang="pt-BR" altLang="en-US" sz="2800">
              <a:solidFill>
                <a:srgbClr val="F7FC7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beration Sans Narrow" panose="020B0606020202030204" charset="0"/>
              <a:cs typeface="Liberation Sans Narrow" panose="020B0606020202030204" charset="0"/>
            </a:endParaRPr>
          </a:p>
        </p:txBody>
      </p:sp>
      <p:sp>
        <p:nvSpPr>
          <p:cNvPr id="4" name="Caixa de Texto 3"/>
          <p:cNvSpPr txBox="1"/>
          <p:nvPr/>
        </p:nvSpPr>
        <p:spPr>
          <a:xfrm>
            <a:off x="139065" y="2804160"/>
            <a:ext cx="2778443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pt-BR" alt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charset="0"/>
                <a:cs typeface="Liberation Sans" panose="020B0604020202020204" charset="0"/>
              </a:rPr>
              <a:t>Ir. Carlos, </a:t>
            </a:r>
            <a:r>
              <a:rPr lang="pt-BR" altLang="en-US" sz="15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charset="0"/>
                <a:cs typeface="Liberation Sans" panose="020B0604020202020204" charset="0"/>
              </a:rPr>
              <a:t>o franciscano</a:t>
            </a:r>
            <a:r>
              <a:rPr lang="pt-BR" alt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charset="0"/>
                <a:cs typeface="Liberation Sans" panose="020B0604020202020204" charset="0"/>
              </a:rPr>
              <a:t>.</a:t>
            </a:r>
            <a:endParaRPr lang="pt-BR" altLang="en-US" sz="15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charset="0"/>
              <a:cs typeface="Liberation Sans" panose="020B0604020202020204" charset="0"/>
            </a:endParaRPr>
          </a:p>
          <a:p>
            <a:r>
              <a:rPr lang="pt-BR" alt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charset="0"/>
                <a:cs typeface="Liberation Sans" panose="020B0604020202020204" charset="0"/>
              </a:rPr>
              <a:t>CM - 02/2020</a:t>
            </a:r>
            <a:endParaRPr lang="pt-BR" altLang="en-US" sz="15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charset="0"/>
              <a:cs typeface="Liberation Sans" panose="020B0604020202020204" charset="0"/>
            </a:endParaRPr>
          </a:p>
        </p:txBody>
      </p:sp>
      <p:sp>
        <p:nvSpPr>
          <p:cNvPr id="5" name="Caixa de Texto 4"/>
          <p:cNvSpPr txBox="1"/>
          <p:nvPr/>
        </p:nvSpPr>
        <p:spPr>
          <a:xfrm>
            <a:off x="1564640" y="4083050"/>
            <a:ext cx="7480935" cy="263588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t-BR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A caridade, que é o amor na sua expressão mais elevada, para ser real exige a iluminação de quem a pratica, facultando-lhe, ao mesmo tempo, um constante aprimoramento de propósitos que induzem à abnegação e à vitória sobre as tendências primitivas, que permanecem dominadoras.</a:t>
            </a:r>
            <a:endParaRPr lang="pt-BR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 Narrow" panose="020B0606020202030204" charset="0"/>
              <a:cs typeface="Liberation Sans Narrow" panose="020B0606020202030204" charset="0"/>
            </a:endParaRPr>
          </a:p>
          <a:p>
            <a:pPr>
              <a:lnSpc>
                <a:spcPct val="90000"/>
              </a:lnSpc>
            </a:pPr>
            <a:r>
              <a:rPr lang="pt-BR" alt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" panose="020B0604020202020204" charset="0"/>
                <a:cs typeface="Liberation Sans" panose="020B0604020202020204" charset="0"/>
              </a:rPr>
              <a:t>Joanna de Ângelis - Elucidações psicológicas</a:t>
            </a:r>
            <a:endParaRPr lang="pt-BR" altLang="en-US" sz="1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" panose="020B0604020202020204" charset="0"/>
              <a:cs typeface="Liberation Sans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Imagem 4"/>
          <p:cNvPicPr>
            <a:picLocks noChangeAspect="1"/>
          </p:cNvPicPr>
          <p:nvPr/>
        </p:nvPicPr>
        <p:blipFill>
          <a:blip r:embed="rId1"/>
          <a:srcRect l="4198"/>
          <a:stretch>
            <a:fillRect/>
          </a:stretch>
        </p:blipFill>
        <p:spPr>
          <a:xfrm>
            <a:off x="0" y="0"/>
            <a:ext cx="9249410" cy="6858000"/>
          </a:xfrm>
          <a:prstGeom prst="rect">
            <a:avLst/>
          </a:prstGeom>
        </p:spPr>
      </p:pic>
      <p:sp>
        <p:nvSpPr>
          <p:cNvPr id="4" name="Caixa de Texto 3"/>
          <p:cNvSpPr txBox="1"/>
          <p:nvPr/>
        </p:nvSpPr>
        <p:spPr>
          <a:xfrm>
            <a:off x="4185920" y="111760"/>
            <a:ext cx="4958080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90000"/>
              </a:lnSpc>
            </a:pPr>
            <a:r>
              <a:rPr lang="pt-BR" alt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As aquisições dos bens materiais, os cuidados com o corpo físico, a preocupação em ganhar dinheiro é inato no ser humano. O Espírito precisa da matéria e a matéria do Espírito. Que venha a união de ambos a fortalecer cada irmão destinado para evoluir </a:t>
            </a:r>
            <a:r>
              <a:rPr lang="pt-BR" alt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  <a:sym typeface="+mn-ea"/>
              </a:rPr>
              <a:t>na Terra</a:t>
            </a:r>
            <a:r>
              <a:rPr lang="pt-BR" alt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. Saibamos que Deus é provedor de tudo! Que cada um busque a evolução espiritual dentro do seu padrão escolhido, desde que se dê mais ênfase ao espírito.</a:t>
            </a:r>
            <a:endParaRPr lang="pt-BR" altLang="en-US" sz="300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 Narrow" panose="020B0606020202030204" charset="0"/>
              <a:cs typeface="Liberation Sans Narrow" panose="020B0606020202030204" charset="0"/>
            </a:endParaRPr>
          </a:p>
          <a:p>
            <a:pPr algn="r">
              <a:lnSpc>
                <a:spcPct val="90000"/>
              </a:lnSpc>
            </a:pPr>
            <a:r>
              <a:rPr lang="pt-BR" alt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A maior dificuldade do homem na Terra é a falta de evolução que ele não tem.</a:t>
            </a:r>
            <a:endParaRPr lang="pt-BR" altLang="en-US" sz="300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 Narrow" panose="020B0606020202030204" charset="0"/>
              <a:cs typeface="Liberation Sans Narrow" panose="020B0606020202030204" charset="0"/>
            </a:endParaRPr>
          </a:p>
        </p:txBody>
      </p:sp>
      <p:sp>
        <p:nvSpPr>
          <p:cNvPr id="6" name="Caixa de Texto 5"/>
          <p:cNvSpPr txBox="1"/>
          <p:nvPr/>
        </p:nvSpPr>
        <p:spPr>
          <a:xfrm>
            <a:off x="78105" y="111760"/>
            <a:ext cx="34867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t-BR" altLang="en-US" sz="200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Um Espírito amigo - CM 01/2021</a:t>
            </a:r>
            <a:endParaRPr lang="pt-BR" altLang="en-US" sz="200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 Narrow" panose="020B0606020202030204" charset="0"/>
              <a:cs typeface="Liberation Sans Narrow" panose="020B060602020203020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ngarrafamento-de-veiculos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2303240" y="-27384"/>
            <a:ext cx="7237312" cy="5040560"/>
            <a:chOff x="2123728" y="44624"/>
            <a:chExt cx="7237312" cy="5040560"/>
          </a:xfrm>
        </p:grpSpPr>
        <p:graphicFrame>
          <p:nvGraphicFramePr>
            <p:cNvPr id="5" name="Diagrama 4"/>
            <p:cNvGraphicFramePr/>
            <p:nvPr/>
          </p:nvGraphicFramePr>
          <p:xfrm>
            <a:off x="2123728" y="44624"/>
            <a:ext cx="7237312" cy="50405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CaixaDeTexto 5"/>
            <p:cNvSpPr txBox="1"/>
            <p:nvPr/>
          </p:nvSpPr>
          <p:spPr>
            <a:xfrm>
              <a:off x="6020742" y="3429000"/>
              <a:ext cx="1670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 smtClean="0"/>
                <a:t>trabalho</a:t>
              </a:r>
              <a:endParaRPr lang="pt-BR" sz="3200" b="1" dirty="0"/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5185668" y="980728"/>
              <a:ext cx="16701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 smtClean="0"/>
                <a:t>objetivos</a:t>
              </a:r>
              <a:endParaRPr lang="pt-BR" sz="2800" b="1" dirty="0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4211960" y="2401724"/>
              <a:ext cx="1461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 smtClean="0"/>
                <a:t>pessoas</a:t>
              </a:r>
              <a:endParaRPr lang="pt-BR" sz="2800" b="1" dirty="0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503040" y="116632"/>
            <a:ext cx="3204864" cy="1872208"/>
            <a:chOff x="0" y="0"/>
            <a:chExt cx="3204864" cy="1872208"/>
          </a:xfrm>
        </p:grpSpPr>
        <p:sp>
          <p:nvSpPr>
            <p:cNvPr id="12" name="Seta para a direita 11"/>
            <p:cNvSpPr/>
            <p:nvPr/>
          </p:nvSpPr>
          <p:spPr>
            <a:xfrm>
              <a:off x="0" y="0"/>
              <a:ext cx="3204864" cy="1872208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36512" y="504056"/>
              <a:ext cx="284482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dirty="0" smtClean="0"/>
                <a:t>PRIORIDADES</a:t>
              </a:r>
              <a:endParaRPr lang="pt-BR" sz="3200" dirty="0" smtClean="0"/>
            </a:p>
            <a:p>
              <a:r>
                <a:rPr lang="pt-BR" i="1" dirty="0" smtClean="0"/>
                <a:t>Dra. </a:t>
              </a:r>
              <a:r>
                <a:rPr lang="pt-BR" i="1" dirty="0" err="1" smtClean="0"/>
                <a:t>Alana</a:t>
              </a:r>
              <a:r>
                <a:rPr lang="pt-BR" i="1" dirty="0" smtClean="0"/>
                <a:t> Gomes Benevides</a:t>
              </a:r>
              <a:endParaRPr lang="pt-BR" i="1" dirty="0"/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179705" y="3789045"/>
            <a:ext cx="5464175" cy="2736164"/>
            <a:chOff x="179512" y="3933056"/>
            <a:chExt cx="5256584" cy="2736304"/>
          </a:xfrm>
        </p:grpSpPr>
        <p:sp>
          <p:nvSpPr>
            <p:cNvPr id="17" name="Texto explicativo retangular 16"/>
            <p:cNvSpPr/>
            <p:nvPr/>
          </p:nvSpPr>
          <p:spPr>
            <a:xfrm>
              <a:off x="179512" y="3933056"/>
              <a:ext cx="5256584" cy="2736304"/>
            </a:xfrm>
            <a:prstGeom prst="wedgeRectCallou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pt-BR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251520" y="3938280"/>
              <a:ext cx="5112568" cy="2415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t-BR" sz="28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Urge aprender a administrar o estresse, descobrir uma válvula de escape para minimizar essas situações e, dessa forma, conquistar uma maior longevidade com qualidade de vida.</a:t>
              </a:r>
              <a:endParaRPr lang="pt-BR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2987824" y="6309067"/>
              <a:ext cx="2387600" cy="339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Dra. Socorro Magalhães</a:t>
              </a:r>
              <a:endPara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5724128" y="5085184"/>
            <a:ext cx="3168352" cy="1556792"/>
            <a:chOff x="5724128" y="5085184"/>
            <a:chExt cx="3168352" cy="1556792"/>
          </a:xfr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</p:grpSpPr>
        <p:sp>
          <p:nvSpPr>
            <p:cNvPr id="22" name="Seta para a esquerda 21"/>
            <p:cNvSpPr/>
            <p:nvPr/>
          </p:nvSpPr>
          <p:spPr>
            <a:xfrm>
              <a:off x="5724128" y="5085184"/>
              <a:ext cx="3168352" cy="1556792"/>
            </a:xfrm>
            <a:prstGeom prst="leftArrow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endParaRPr lang="pt-BR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6156176" y="5589240"/>
              <a:ext cx="2666884" cy="584775"/>
            </a:xfrm>
            <a:prstGeom prst="rect">
              <a:avLst/>
            </a:prstGeom>
            <a:grp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pt-BR" sz="3200" dirty="0" smtClean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LONGEVIDADE</a:t>
              </a:r>
              <a:endParaRPr lang="pt-B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olidao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843808" y="697920"/>
            <a:ext cx="3312368" cy="1906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7030A0"/>
                </a:solidFill>
              </a:rPr>
              <a:t>Solidão: </a:t>
            </a:r>
            <a:endParaRPr lang="pt-BR" sz="5400" b="1" dirty="0" smtClean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pt-BR" sz="4000" b="1" i="1" dirty="0" smtClean="0"/>
              <a:t>a presença </a:t>
            </a:r>
            <a:endParaRPr lang="pt-BR" sz="4000" b="1" i="1" dirty="0" smtClean="0"/>
          </a:p>
          <a:p>
            <a:pPr algn="ctr">
              <a:lnSpc>
                <a:spcPct val="80000"/>
              </a:lnSpc>
            </a:pPr>
            <a:r>
              <a:rPr lang="pt-BR" sz="4000" b="1" i="1" dirty="0" smtClean="0"/>
              <a:t>da ausência</a:t>
            </a:r>
            <a:endParaRPr lang="pt-BR" sz="4000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898671" y="2895605"/>
            <a:ext cx="3456384" cy="27495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inconsciente é atemporal, se mistura passado, presente, futuro em uma data única: HOJE !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037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220072" y="401900"/>
            <a:ext cx="3752832" cy="641147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51520" y="188640"/>
            <a:ext cx="59089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3600" b="1" cap="none" spc="0" dirty="0" smtClean="0">
                <a:ln w="1905"/>
                <a:solidFill>
                  <a:srgbClr val="2A862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DEPOSITE FELICIDADE </a:t>
            </a:r>
            <a:endParaRPr lang="pt-BR" sz="3600" b="1" cap="none" spc="0" dirty="0" smtClean="0">
              <a:ln w="1905"/>
              <a:solidFill>
                <a:srgbClr val="2A862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pt-BR" sz="3600" b="1" cap="none" spc="0" dirty="0" smtClean="0">
                <a:ln w="1905"/>
                <a:solidFill>
                  <a:srgbClr val="2A862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NA SUA </a:t>
            </a:r>
            <a:r>
              <a:rPr lang="pt-BR" sz="3600" b="1" cap="none" spc="0" dirty="0" smtClean="0">
                <a:ln w="1905"/>
                <a:solidFill>
                  <a:srgbClr val="2A862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CONTA</a:t>
            </a:r>
            <a:endParaRPr lang="pt-BR" sz="3600" b="1" cap="none" spc="0" dirty="0">
              <a:ln w="1905"/>
              <a:solidFill>
                <a:srgbClr val="2A862C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67544" y="1628800"/>
            <a:ext cx="35283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PENSAMENTOS</a:t>
            </a:r>
            <a:endParaRPr lang="pt-BR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99592" y="2420888"/>
            <a:ext cx="15841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BONS</a:t>
            </a:r>
            <a:endParaRPr lang="pt-BR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203848" y="2852936"/>
            <a:ext cx="15841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MAUS</a:t>
            </a:r>
            <a:endParaRPr lang="pt-BR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79512" y="3573016"/>
            <a:ext cx="567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momentos são como deveriam ser.</a:t>
            </a:r>
            <a:endParaRPr lang="pt-BR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79512" y="4148827"/>
            <a:ext cx="6048672" cy="86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Devemos aproveitar os agradáveis e superar os que nos afligem.</a:t>
            </a:r>
            <a:endParaRPr lang="pt-BR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94090" y="5066928"/>
            <a:ext cx="6538150" cy="86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vida é como uma conta bancária, você retira dela aquilo que guardou.</a:t>
            </a:r>
            <a:endParaRPr lang="pt-BR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9512" y="5930116"/>
            <a:ext cx="6524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vida se descomplica e você vive mais feliz.</a:t>
            </a:r>
            <a:endParaRPr lang="pt-BR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1" descr="AURORA BUREAL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080" y="-635"/>
            <a:ext cx="9164320" cy="6858000"/>
          </a:xfrm>
          <a:prstGeom prst="rect">
            <a:avLst/>
          </a:prstGeom>
        </p:spPr>
      </p:pic>
      <p:sp>
        <p:nvSpPr>
          <p:cNvPr id="5" name="Caixa de Texto 4"/>
          <p:cNvSpPr txBox="1"/>
          <p:nvPr/>
        </p:nvSpPr>
        <p:spPr>
          <a:xfrm>
            <a:off x="93980" y="882015"/>
            <a:ext cx="8852535" cy="5139055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wrap="square" rtlCol="0" anchor="t">
            <a:spAutoFit/>
          </a:bodyPr>
          <a:p>
            <a:r>
              <a:rPr lang="pt-BR" altLang="en-US" sz="2800" i="1">
                <a:ln>
                  <a:solidFill>
                    <a:srgbClr val="F7FC7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charset="0"/>
                <a:cs typeface="Montserrat" panose="00000500000000000000" charset="0"/>
              </a:rPr>
              <a:t>O planeta terra está passando por uma grande provação, da qual muitos ainda sofrerão, mas será para o bem desse planeta que estva acabado moralmente.</a:t>
            </a:r>
            <a:endParaRPr lang="pt-BR" altLang="en-US" sz="1000" i="1">
              <a:ln>
                <a:solidFill>
                  <a:srgbClr val="F7FC7E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charset="0"/>
              <a:cs typeface="Montserrat" panose="00000500000000000000" charset="0"/>
            </a:endParaRPr>
          </a:p>
          <a:p>
            <a:endParaRPr lang="pt-BR" altLang="en-US" sz="1000" i="1">
              <a:ln>
                <a:solidFill>
                  <a:srgbClr val="F7FC7E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pt-BR" altLang="en-US" sz="2800" i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charset="0"/>
                <a:cs typeface="Montserrat" panose="00000500000000000000" charset="0"/>
              </a:rPr>
              <a:t>Um pequeno vírus fará uma diferença muito grande na vida dos que ficarem por aí.</a:t>
            </a:r>
            <a:endParaRPr lang="pt-BR" altLang="en-US" sz="1000" i="1">
              <a:ln>
                <a:solidFill>
                  <a:srgbClr val="F7FC7E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charset="0"/>
              <a:cs typeface="Montserrat" panose="00000500000000000000" charset="0"/>
            </a:endParaRPr>
          </a:p>
          <a:p>
            <a:endParaRPr lang="pt-BR" altLang="en-US" sz="1000" i="1">
              <a:ln>
                <a:solidFill>
                  <a:srgbClr val="F7FC7E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pt-BR" altLang="en-US" sz="2800" i="1">
                <a:ln>
                  <a:solidFill>
                    <a:srgbClr val="F7FC7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charset="0"/>
                <a:cs typeface="Montserrat" panose="00000500000000000000" charset="0"/>
              </a:rPr>
              <a:t>Será um mundo melhor, com mais amor e caridade. </a:t>
            </a:r>
            <a:endParaRPr lang="pt-BR" altLang="en-US" sz="2800" i="1">
              <a:ln>
                <a:solidFill>
                  <a:srgbClr val="F7FC7E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pt-BR" altLang="en-US" sz="2800" i="1">
                <a:ln>
                  <a:solidFill>
                    <a:srgbClr val="F7FC7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charset="0"/>
                <a:cs typeface="Montserrat" panose="00000500000000000000" charset="0"/>
              </a:rPr>
              <a:t>A desigualdade diminuirá, e serão um povo com mais qualidades morais, aplicando em suas vidas, o que Jesus pregou em maior escala.</a:t>
            </a:r>
            <a:endParaRPr lang="pt-BR" altLang="en-US" sz="2800" i="1">
              <a:ln>
                <a:solidFill>
                  <a:srgbClr val="F7FC7E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6" name="Caixa de Texto 5"/>
          <p:cNvSpPr txBox="1"/>
          <p:nvPr/>
        </p:nvSpPr>
        <p:spPr>
          <a:xfrm>
            <a:off x="5683250" y="6332220"/>
            <a:ext cx="3263265" cy="36830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pt-BR" altLang="en-US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  <a:sym typeface="+mn-ea"/>
              </a:rPr>
              <a:t>Um amigo protetor. CM – 03/2020.</a:t>
            </a:r>
            <a:endParaRPr lang="pt-BR" altLang="en-US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Liberation Sans Narrow" panose="020B0606020202030204" charset="0"/>
              <a:cs typeface="Liberation Sans Narrow" panose="020B0606020202030204" charset="0"/>
              <a:sym typeface="+mn-ea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292158" y="113983"/>
            <a:ext cx="5726430" cy="495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70000"/>
              </a:lnSpc>
            </a:pPr>
            <a:r>
              <a:rPr lang="pt-BR" altLang="en-US" sz="375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ans" panose="020B0604020202020204" charset="0"/>
                <a:cs typeface="Liberation Sans" panose="020B0604020202020204" charset="0"/>
              </a:rPr>
              <a:t>Uma Nova Humanidade</a:t>
            </a:r>
            <a:endParaRPr lang="pt-BR" altLang="en-US" sz="3750" b="1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beration Sans" panose="020B0604020202020204" charset="0"/>
              <a:cs typeface="Liberation Sans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igura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8414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10820" y="974725"/>
            <a:ext cx="6530975" cy="5490210"/>
          </a:xfrm>
          <a:prstGeom prst="rect">
            <a:avLst/>
          </a:prstGeom>
          <a:solidFill>
            <a:srgbClr val="EDECDB"/>
          </a:solidFill>
          <a:ln>
            <a:solidFill>
              <a:schemeClr val="accent6">
                <a:lumMod val="75000"/>
              </a:schemeClr>
            </a:solidFill>
          </a:ln>
          <a:scene3d>
            <a:camera prst="perspectiveRight"/>
            <a:lightRig rig="threePt" dir="t"/>
          </a:scene3d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pt-BR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Guarde o coração em paz à frente de todas as situações e de todas as coisas. Todos os patrimônios da vida pertencem a Consciência Divina.</a:t>
            </a:r>
            <a:endParaRPr lang="pt-BR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pt-BR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pt-BR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Cultive o hábito da oração. </a:t>
            </a:r>
            <a:endParaRPr lang="pt-BR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pt-BR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prece é a luz na defesa do corpo e da alma. </a:t>
            </a:r>
            <a:endParaRPr lang="pt-BR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pt-BR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pt-BR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nós temos sido caridosamente tolerados pela Bondade Divina, milhões de vezes ...</a:t>
            </a:r>
            <a:endParaRPr lang="pt-BR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pt-BR" sz="1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90000"/>
              </a:lnSpc>
            </a:pPr>
            <a:r>
              <a:rPr lang="pt-B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André Luiz (Regras de saúde)</a:t>
            </a:r>
            <a:endParaRPr lang="pt-BR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655060" y="145415"/>
            <a:ext cx="533146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pt-BR" altLang="en-US" sz="4000" b="1" i="1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Vós sois a Luz do Mundo</a:t>
            </a:r>
            <a:endParaRPr lang="pt-BR" altLang="en-US" sz="4000" b="1" i="1">
              <a:ln w="10160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SCN0518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9705" y="4797425"/>
            <a:ext cx="8702040" cy="2010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[EU]</a:t>
            </a:r>
            <a:r>
              <a:rPr lang="pt-B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Devia ter complicado menos, trabalhado menos, Ter visto o sol se pôr.</a:t>
            </a:r>
            <a:br>
              <a:rPr lang="pt-B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[EU] </a:t>
            </a:r>
            <a:r>
              <a:rPr lang="pt-B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Devia ter me importado menos, com </a:t>
            </a:r>
            <a:endParaRPr lang="pt-BR" sz="32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pt-BR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 pequenos.</a:t>
            </a:r>
            <a:endParaRPr lang="pt-BR" sz="32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80000"/>
              </a:lnSpc>
            </a:pP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Epitáfio - Titãs</a:t>
            </a:r>
            <a:endParaRPr lang="pt-B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nace logo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42976" y="1428736"/>
            <a:ext cx="6976797" cy="221457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214546" y="3714752"/>
            <a:ext cx="48577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err="1" smtClean="0"/>
              <a:t>nace</a:t>
            </a:r>
            <a:r>
              <a:rPr lang="pt-BR" sz="4400" dirty="0" smtClean="0"/>
              <a:t>.</a:t>
            </a:r>
            <a:r>
              <a:rPr lang="pt-BR" sz="4400" dirty="0" err="1" smtClean="0"/>
              <a:t>esp.br</a:t>
            </a:r>
            <a:endParaRPr lang="pt-BR" sz="4400" dirty="0" smtClean="0"/>
          </a:p>
          <a:p>
            <a:pPr algn="ctr"/>
            <a:r>
              <a:rPr lang="pt-BR" sz="3200" dirty="0" smtClean="0"/>
              <a:t>contato@nace.esp.br</a:t>
            </a:r>
            <a:endParaRPr lang="pt-BR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4" name="Imagem 3" descr="via lactea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96552" y="0"/>
            <a:ext cx="9540552" cy="6858000"/>
          </a:xfrm>
          <a:prstGeom prst="rect">
            <a:avLst/>
          </a:prstGeom>
        </p:spPr>
      </p:pic>
      <p:pic>
        <p:nvPicPr>
          <p:cNvPr id="5" name="Espaço Reservado para Conteúdo 4" descr="WhatsApp Image 2021-01-10 at 06.46.06"/>
          <p:cNvPicPr>
            <a:picLocks noChangeAspect="1"/>
          </p:cNvPicPr>
          <p:nvPr>
            <p:ph idx="1"/>
          </p:nvPr>
        </p:nvPicPr>
        <p:blipFill>
          <a:blip r:embed="rId2"/>
          <a:srcRect t="3573" b="12511"/>
          <a:stretch>
            <a:fillRect/>
          </a:stretch>
        </p:blipFill>
        <p:spPr>
          <a:xfrm>
            <a:off x="71755" y="170180"/>
            <a:ext cx="4076700" cy="6138545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sp>
        <p:nvSpPr>
          <p:cNvPr id="3" name="Retângulo 2"/>
          <p:cNvSpPr/>
          <p:nvPr/>
        </p:nvSpPr>
        <p:spPr>
          <a:xfrm>
            <a:off x="6453823" y="109220"/>
            <a:ext cx="255714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pt-BR" altLang="en-US" sz="32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insignificância</a:t>
            </a:r>
            <a:endParaRPr lang="pt-BR" altLang="en-US" sz="3200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eteoro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971600" y="6093296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err="1" smtClean="0">
                <a:solidFill>
                  <a:srgbClr val="FF0000"/>
                </a:solidFill>
              </a:rPr>
              <a:t>Cheliabinsk</a:t>
            </a:r>
            <a:r>
              <a:rPr lang="pt-BR" sz="3200" b="1" dirty="0" smtClean="0">
                <a:solidFill>
                  <a:srgbClr val="FF0000"/>
                </a:solidFill>
              </a:rPr>
              <a:t> – </a:t>
            </a:r>
            <a:r>
              <a:rPr lang="pt-BR" sz="3200" b="1" dirty="0" err="1" smtClean="0">
                <a:solidFill>
                  <a:srgbClr val="FF0000"/>
                </a:solidFill>
              </a:rPr>
              <a:t>Russia</a:t>
            </a:r>
            <a:r>
              <a:rPr lang="pt-BR" sz="3200" b="1" dirty="0" smtClean="0">
                <a:solidFill>
                  <a:srgbClr val="FF0000"/>
                </a:solidFill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</a:rPr>
              <a:t>– 15-Fev-2013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eteoro3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71600" y="6093296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err="1" smtClean="0">
                <a:solidFill>
                  <a:srgbClr val="FF0000"/>
                </a:solidFill>
              </a:rPr>
              <a:t>Cheliabinsk</a:t>
            </a:r>
            <a:r>
              <a:rPr lang="pt-BR" sz="3200" b="1" dirty="0" smtClean="0">
                <a:solidFill>
                  <a:srgbClr val="FF0000"/>
                </a:solidFill>
              </a:rPr>
              <a:t> – </a:t>
            </a:r>
            <a:r>
              <a:rPr lang="pt-BR" sz="3200" b="1" dirty="0" err="1" smtClean="0">
                <a:solidFill>
                  <a:srgbClr val="FF0000"/>
                </a:solidFill>
              </a:rPr>
              <a:t>Russia</a:t>
            </a:r>
            <a:r>
              <a:rPr lang="pt-BR" sz="3200" b="1" dirty="0" smtClean="0">
                <a:solidFill>
                  <a:srgbClr val="FF0000"/>
                </a:solidFill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</a:rPr>
              <a:t>– 15-Fev-2013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eteoro3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8927" cy="6858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51520" y="188640"/>
            <a:ext cx="6336704" cy="58477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</p:spPr>
        <p:txBody>
          <a:bodyPr wrap="square" rtlCol="0">
            <a:spAutoFit/>
          </a:bodyPr>
          <a:lstStyle/>
          <a:p>
            <a:r>
              <a:rPr lang="pt-BR" sz="3200" b="1" dirty="0" err="1" smtClean="0">
                <a:solidFill>
                  <a:srgbClr val="FF0000"/>
                </a:solidFill>
              </a:rPr>
              <a:t>Cheliabinsk</a:t>
            </a:r>
            <a:r>
              <a:rPr lang="pt-BR" sz="3200" b="1" dirty="0" smtClean="0">
                <a:solidFill>
                  <a:srgbClr val="FF0000"/>
                </a:solidFill>
              </a:rPr>
              <a:t> – </a:t>
            </a:r>
            <a:r>
              <a:rPr lang="pt-BR" sz="3200" b="1" dirty="0" err="1" smtClean="0">
                <a:solidFill>
                  <a:srgbClr val="FF0000"/>
                </a:solidFill>
              </a:rPr>
              <a:t>Russia</a:t>
            </a:r>
            <a:r>
              <a:rPr lang="pt-BR" sz="3200" b="1" dirty="0" smtClean="0">
                <a:solidFill>
                  <a:srgbClr val="FF0000"/>
                </a:solidFill>
              </a:rPr>
              <a:t> </a:t>
            </a:r>
            <a:r>
              <a:rPr lang="pt-BR" sz="3200" b="1" dirty="0" smtClean="0">
                <a:solidFill>
                  <a:schemeClr val="bg1"/>
                </a:solidFill>
              </a:rPr>
              <a:t>– 15-Fev-2013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156871" y="3567817"/>
            <a:ext cx="2736304" cy="3046988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15 </a:t>
            </a:r>
            <a:r>
              <a:rPr lang="pt-BR" sz="3200" b="1" dirty="0" err="1" smtClean="0">
                <a:solidFill>
                  <a:srgbClr val="FFFF00"/>
                </a:solidFill>
              </a:rPr>
              <a:t>mts</a:t>
            </a:r>
            <a:endParaRPr lang="pt-BR" sz="3200" b="1" dirty="0" smtClean="0">
              <a:solidFill>
                <a:srgbClr val="FFFF00"/>
              </a:solidFill>
            </a:endParaRPr>
          </a:p>
          <a:p>
            <a:r>
              <a:rPr lang="pt-BR" sz="3200" b="1" dirty="0" smtClean="0">
                <a:solidFill>
                  <a:srgbClr val="FFFF00"/>
                </a:solidFill>
              </a:rPr>
              <a:t>10 toneladas</a:t>
            </a:r>
            <a:endParaRPr lang="pt-BR" sz="3200" b="1" dirty="0" smtClean="0">
              <a:solidFill>
                <a:srgbClr val="FFFF00"/>
              </a:solidFill>
            </a:endParaRPr>
          </a:p>
          <a:p>
            <a:r>
              <a:rPr lang="pt-BR" sz="3200" b="1" dirty="0" smtClean="0">
                <a:solidFill>
                  <a:srgbClr val="FFFF00"/>
                </a:solidFill>
              </a:rPr>
              <a:t>54 mil km/h</a:t>
            </a:r>
            <a:endParaRPr lang="pt-BR" sz="3200" b="1" dirty="0" smtClean="0">
              <a:solidFill>
                <a:srgbClr val="FFFF00"/>
              </a:solidFill>
            </a:endParaRPr>
          </a:p>
          <a:p>
            <a:r>
              <a:rPr lang="pt-BR" sz="3200" b="1" dirty="0" smtClean="0">
                <a:solidFill>
                  <a:srgbClr val="FFFF00"/>
                </a:solidFill>
              </a:rPr>
              <a:t>40 km altura</a:t>
            </a:r>
            <a:endParaRPr lang="pt-BR" sz="3200" b="1" dirty="0" smtClean="0">
              <a:solidFill>
                <a:srgbClr val="FFFF00"/>
              </a:solidFill>
            </a:endParaRPr>
          </a:p>
          <a:p>
            <a:r>
              <a:rPr lang="pt-BR" sz="3200" b="1" dirty="0" smtClean="0">
                <a:solidFill>
                  <a:srgbClr val="FFFF00"/>
                </a:solidFill>
              </a:rPr>
              <a:t>30 bombas</a:t>
            </a:r>
            <a:endParaRPr lang="pt-BR" sz="3200" b="1" dirty="0" smtClean="0">
              <a:solidFill>
                <a:srgbClr val="FFFF00"/>
              </a:solidFill>
            </a:endParaRPr>
          </a:p>
          <a:p>
            <a:r>
              <a:rPr lang="pt-BR" sz="3200" b="1" dirty="0" smtClean="0">
                <a:solidFill>
                  <a:srgbClr val="FFFF00"/>
                </a:solidFill>
              </a:rPr>
              <a:t>1000 feridos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aiti_igreja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67738" cy="6858000"/>
          </a:xfrm>
          <a:prstGeom prst="rect">
            <a:avLst/>
          </a:prstGeom>
        </p:spPr>
      </p:pic>
      <p:pic>
        <p:nvPicPr>
          <p:cNvPr id="3" name="Imagem 2" descr="crucifixo_hai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9517" y="0"/>
            <a:ext cx="7094483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652120" y="107921"/>
            <a:ext cx="356490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pt-BR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Haiti – 12-JAN-2010</a:t>
            </a:r>
            <a:endParaRPr lang="pt-BR" sz="32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Imagem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329565"/>
            <a:ext cx="9148445" cy="5947410"/>
          </a:xfrm>
          <a:prstGeom prst="rect">
            <a:avLst/>
          </a:prstGeom>
        </p:spPr>
      </p:pic>
      <p:sp>
        <p:nvSpPr>
          <p:cNvPr id="8" name="Caixa de Texto 7"/>
          <p:cNvSpPr txBox="1"/>
          <p:nvPr/>
        </p:nvSpPr>
        <p:spPr>
          <a:xfrm>
            <a:off x="3176270" y="5593715"/>
            <a:ext cx="5967730" cy="10147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pt-BR" altLang="en-US" sz="20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ans Narrow" panose="020B0606020202030204" charset="0"/>
                <a:cs typeface="Liberation Sans Narrow" panose="020B0606020202030204" charset="0"/>
              </a:rPr>
              <a:t>Coronavirus COVID-19 Global Cases by the Center for Systems Science and Engineering (CSSE) at Johns Hopkins University (JHU)</a:t>
            </a:r>
            <a:endParaRPr lang="pt-BR" altLang="en-US" sz="2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beration Sans Narrow" panose="020B0606020202030204" charset="0"/>
              <a:cs typeface="Liberation Sans Narrow" panose="020B0606020202030204" charset="0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4wgzz2v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4wgzz2v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Calibri"/>
        <a:cs typeface=""/>
      </a:majorFont>
      <a:minorFont>
        <a:latin typeface="Arial"/>
        <a:ea typeface="Calibri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6737</Words>
  <Application>WPS Presentation</Application>
  <PresentationFormat>Apresentação na tela (4:3)</PresentationFormat>
  <Paragraphs>192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30</vt:i4>
      </vt:variant>
    </vt:vector>
  </HeadingPairs>
  <TitlesOfParts>
    <vt:vector size="51" baseType="lpstr">
      <vt:lpstr>Arial</vt:lpstr>
      <vt:lpstr>SimSun</vt:lpstr>
      <vt:lpstr>Wingdings</vt:lpstr>
      <vt:lpstr>Calibri</vt:lpstr>
      <vt:lpstr>Liberation Sans Narrow</vt:lpstr>
      <vt:lpstr>Pristina</vt:lpstr>
      <vt:lpstr>Dulan Anzelica</vt:lpstr>
      <vt:lpstr>Arial Narrow</vt:lpstr>
      <vt:lpstr>Microsoft YaHei</vt:lpstr>
      <vt:lpstr/>
      <vt:lpstr>Arial Unicode MS</vt:lpstr>
      <vt:lpstr>Javanese Text</vt:lpstr>
      <vt:lpstr>Noto Serif Light</vt:lpstr>
      <vt:lpstr>Liberation Sans</vt:lpstr>
      <vt:lpstr>Comic Sans MS</vt:lpstr>
      <vt:lpstr>Montserrat</vt:lpstr>
      <vt:lpstr>Aadhunik</vt:lpstr>
      <vt:lpstr>Tema do Office</vt:lpstr>
      <vt:lpstr>9_Office 主题</vt:lpstr>
      <vt:lpstr>Office 主题​​</vt:lpstr>
      <vt:lpstr>9_默认设计模板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Carlos Airton</dc:creator>
  <cp:lastModifiedBy>Carlinhos SSD</cp:lastModifiedBy>
  <cp:revision>89</cp:revision>
  <dcterms:created xsi:type="dcterms:W3CDTF">2013-02-20T01:23:00Z</dcterms:created>
  <dcterms:modified xsi:type="dcterms:W3CDTF">2021-01-10T15:04:22Z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1046-11.2.0.9684</vt:lpwstr>
  </property>
</Properties>
</file>